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  <p:sldId id="267" r:id="rId13"/>
    <p:sldId id="268" r:id="rId14"/>
    <p:sldId id="269" r:id="rId15"/>
    <p:sldId id="278" r:id="rId16"/>
    <p:sldId id="274" r:id="rId17"/>
    <p:sldId id="281" r:id="rId18"/>
    <p:sldId id="282" r:id="rId19"/>
    <p:sldId id="283" r:id="rId20"/>
    <p:sldId id="275" r:id="rId21"/>
    <p:sldId id="276" r:id="rId22"/>
    <p:sldId id="277" r:id="rId23"/>
    <p:sldId id="279" r:id="rId24"/>
    <p:sldId id="285" r:id="rId25"/>
    <p:sldId id="270" r:id="rId26"/>
    <p:sldId id="271" r:id="rId27"/>
    <p:sldId id="280" r:id="rId28"/>
    <p:sldId id="284" r:id="rId29"/>
  </p:sldIdLst>
  <p:sldSz cx="18288000" cy="10287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Pretendard Medium" panose="020B0600000101010101" charset="-127"/>
      <p:bold r:id="rId34"/>
    </p:embeddedFont>
    <p:embeddedFont>
      <p:font typeface="맑은 고딕" panose="020B0503020000020004" pitchFamily="50" charset="-127"/>
      <p:regular r:id="rId35"/>
      <p:bold r:id="rId36"/>
    </p:embeddedFont>
    <p:embeddedFont>
      <p:font typeface="Pretendard Regular" panose="020B0600000101010101" charset="-127"/>
      <p:regular r:id="rId37"/>
    </p:embeddedFont>
    <p:embeddedFont>
      <p:font typeface="Pretendard ExtraBold" panose="020B0600000101010101" charset="-127"/>
      <p:bold r:id="rId38"/>
    </p:embeddedFont>
    <p:embeddedFont>
      <p:font typeface="Pretendard Bold" panose="020B0600000101010101" charset="-127"/>
      <p:bold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72F1"/>
    <a:srgbClr val="DADFF4"/>
    <a:srgbClr val="667BD3"/>
    <a:srgbClr val="445496"/>
    <a:srgbClr val="5E74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B39E0D-7EDE-2616-F6EE-07335D1D203C}" v="3" dt="2025-03-09T10:11:21.518"/>
    <p1510:client id="{09473FB6-DB5D-1B83-C3E7-10315C694154}" v="95" dt="2025-03-09T12:20:08.847"/>
    <p1510:client id="{0C4A7170-2BFE-E8C5-3F13-E4774882F816}" v="295" dt="2025-03-09T09:37:20.541"/>
    <p1510:client id="{127180B9-4934-A240-0E0F-AEB2AAA6DB8F}" v="259" dt="2025-03-09T14:15:35.888"/>
    <p1510:client id="{2258E268-A24B-24A2-2663-4E987BDBEB07}" v="428" dt="2025-03-08T02:05:15.150"/>
    <p1510:client id="{2F840ABD-35D0-A0CD-20A6-397999C4C127}" v="298" dt="2025-03-09T09:45:41.932"/>
    <p1510:client id="{3558A445-CC24-F414-5C8D-EEFE49C37228}" v="22" dt="2025-03-08T02:07:20.178"/>
    <p1510:client id="{3C4D6DCE-B896-E84C-E266-307C93FC1A30}" v="235" dt="2025-03-08T02:13:51.972"/>
    <p1510:client id="{3CE23449-584F-1F08-B0F6-3467A84EE3BA}" v="171" dt="2025-03-08T01:29:24.819"/>
    <p1510:client id="{3E54AD55-F966-1158-6E14-1313D01E93AD}" v="312" dt="2025-03-08T06:54:19.370"/>
    <p1510:client id="{46D4F376-5569-03A1-7B39-9A7BB5224163}" v="20" dt="2025-03-09T10:12:42.864"/>
    <p1510:client id="{47FCA372-B93B-C370-B5FA-0404292ACB23}" v="71" dt="2025-03-09T11:01:36.256"/>
    <p1510:client id="{4941A107-949A-1A11-A2F0-79AE12C30566}" v="347" dt="2025-03-08T06:26:00.272"/>
    <p1510:client id="{5A7CD486-E3E9-BE87-3720-B519FB4DD279}" v="913" dt="2025-03-09T14:57:01.223"/>
    <p1510:client id="{5C742330-358F-47B7-1836-EEC2B23A4CD5}" v="868" dt="2025-03-09T12:04:30.455"/>
    <p1510:client id="{654168CB-A147-6B9B-5BAF-3A0B47F084ED}" v="195" dt="2025-03-09T02:52:01.155"/>
    <p1510:client id="{69F0A329-DBF1-E958-EE65-65535689BA2A}" v="150" dt="2025-03-09T11:17:47.814"/>
    <p1510:client id="{76D9C096-E732-AD9E-C2EB-7014C7BCC2CB}" v="77" dt="2025-03-08T02:29:26.295"/>
    <p1510:client id="{88490EEC-D3CF-3164-6ADF-22B42285093B}" v="169" dt="2025-03-08T17:55:55.529"/>
    <p1510:client id="{AC494F53-7CFD-4074-6AA1-61164934E8DE}" v="150" dt="2025-03-09T14:05:45.695"/>
    <p1510:client id="{B3AE05BE-3AC7-548C-94C4-D031824B6E80}" v="1" dt="2025-03-09T06:34:27.557"/>
    <p1510:client id="{B8F75774-B8C3-6AE9-F441-B5F184B4176E}" v="51" dt="2025-03-09T12:00:04.663"/>
    <p1510:client id="{BA7A67FF-5607-62D5-A956-6707771783C9}" v="140" dt="2025-03-08T17:41:48.867"/>
    <p1510:client id="{BB890005-73D8-71B1-64AA-E30EF22C5D33}" v="100" dt="2025-03-08T07:05:02.501"/>
    <p1510:client id="{CA495337-CDF0-F760-2F5B-BA5B0EF884A3}" v="32" dt="2025-03-09T11:55:37.998"/>
    <p1510:client id="{CFDA2D6F-82C8-9BB3-4732-533EED872B42}" v="23" dt="2025-03-08T01:51:31.520"/>
    <p1510:client id="{D8FE2BB2-1071-0534-41A6-70E6759F834D}" v="91" dt="2025-03-09T13:49:09.429"/>
    <p1510:client id="{DAA1E67A-54AE-4071-B75D-4806BED661EE}" v="722" dt="2025-03-09T11:35:18.211"/>
    <p1510:client id="{EC123438-999B-9876-551E-CA8A3CD6FFC9}" v="34" dt="2025-03-08T17:39:16.941"/>
    <p1510:client id="{EDF71260-84BD-F0B9-3205-CD839AEA168F}" v="289" dt="2025-03-09T10:16:28.2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google.com/spreadsheets/d/1sr-0yQ_aigrX-2CPraAN6Ek3w7UTQg2_roxyf-G07Qc/edit?gid=1536363408#gid=1536363408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4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hyperlink" Target="https://www.erdcloud.com/d/5neDbPXYqCT2zG44G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1.png"/><Relationship Id="rId7" Type="http://schemas.openxmlformats.org/officeDocument/2006/relationships/image" Target="../media/image5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1.png"/><Relationship Id="rId7" Type="http://schemas.openxmlformats.org/officeDocument/2006/relationships/image" Target="../media/image5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6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6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1.png"/><Relationship Id="rId7" Type="http://schemas.openxmlformats.org/officeDocument/2006/relationships/image" Target="../media/image7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15.png"/><Relationship Id="rId5" Type="http://schemas.openxmlformats.org/officeDocument/2006/relationships/image" Target="../media/image20.png"/><Relationship Id="rId10" Type="http://schemas.openxmlformats.org/officeDocument/2006/relationships/image" Target="../media/image1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google.com/spreadsheets/d/1b8HfZPaGBBqTcy4G8w0DTHC1BToAW3D542XzqO4L2Sk/edit?usp=sharing" TargetMode="External"/><Relationship Id="rId3" Type="http://schemas.openxmlformats.org/officeDocument/2006/relationships/image" Target="../media/image11.png"/><Relationship Id="rId7" Type="http://schemas.openxmlformats.org/officeDocument/2006/relationships/hyperlink" Target="https://docs.google.com/spreadsheets/d/1sr-0yQ_aigrX-2CPraAN6Ek3w7UTQg2_roxyf-G07Qc/edit?gid=1536363408#gid=1536363408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32.png"/><Relationship Id="rId4" Type="http://schemas.openxmlformats.org/officeDocument/2006/relationships/image" Target="../media/image14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40.png"/><Relationship Id="rId3" Type="http://schemas.openxmlformats.org/officeDocument/2006/relationships/image" Target="../media/image34.png"/><Relationship Id="rId7" Type="http://schemas.openxmlformats.org/officeDocument/2006/relationships/image" Target="../media/image14.png"/><Relationship Id="rId12" Type="http://schemas.openxmlformats.org/officeDocument/2006/relationships/image" Target="../media/image39.png"/><Relationship Id="rId2" Type="http://schemas.openxmlformats.org/officeDocument/2006/relationships/image" Target="../media/image12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38.png"/><Relationship Id="rId5" Type="http://schemas.openxmlformats.org/officeDocument/2006/relationships/image" Target="../media/image36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5.png"/><Relationship Id="rId9" Type="http://schemas.openxmlformats.org/officeDocument/2006/relationships/image" Target="../media/image15.png"/><Relationship Id="rId1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1800000">
            <a:off x="16370300" y="6642100"/>
            <a:ext cx="2959100" cy="295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700000">
            <a:off x="9334500" y="7861300"/>
            <a:ext cx="8597900" cy="331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2700000">
            <a:off x="11480800" y="1295400"/>
            <a:ext cx="9220200" cy="419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2700000">
            <a:off x="8978900" y="8851900"/>
            <a:ext cx="4724400" cy="215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100000">
            <a:off x="11531600" y="1981200"/>
            <a:ext cx="2984500" cy="876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26000"/>
          </a:blip>
          <a:stretch>
            <a:fillRect/>
          </a:stretch>
        </p:blipFill>
        <p:spPr>
          <a:xfrm rot="1800000">
            <a:off x="10909300" y="6299200"/>
            <a:ext cx="876300" cy="876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100" y="711200"/>
            <a:ext cx="393700" cy="254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13383" y="4868825"/>
            <a:ext cx="9258300" cy="1270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7100" b="0" i="0" u="none" strike="noStrike" dirty="0">
                <a:solidFill>
                  <a:srgbClr val="000000"/>
                </a:solidFill>
                <a:ea typeface="Pretendard Medium"/>
              </a:rPr>
              <a:t>도로상황</a:t>
            </a:r>
            <a:r>
              <a:rPr lang="en-US" sz="71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7100" b="0" i="0" u="none" strike="noStrike" dirty="0">
                <a:solidFill>
                  <a:srgbClr val="000000"/>
                </a:solidFill>
                <a:ea typeface="Pretendard Medium"/>
              </a:rPr>
              <a:t>빅데이터</a:t>
            </a:r>
            <a:r>
              <a:rPr lang="en-US" sz="71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7100" b="0" i="0" u="none" strike="noStrike" dirty="0" smtClean="0">
                <a:solidFill>
                  <a:srgbClr val="000000"/>
                </a:solidFill>
                <a:ea typeface="Pretendard Medium"/>
              </a:rPr>
              <a:t>통합</a:t>
            </a:r>
            <a:endParaRPr lang="en-US" altLang="ko-KR" sz="7100" b="0" i="0" u="none" strike="noStrike" dirty="0" smtClean="0">
              <a:solidFill>
                <a:srgbClr val="000000"/>
              </a:solidFill>
              <a:ea typeface="Pretendard Medium"/>
            </a:endParaRPr>
          </a:p>
          <a:p>
            <a:pPr lvl="0" algn="l">
              <a:lnSpc>
                <a:spcPct val="116199"/>
              </a:lnSpc>
            </a:pPr>
            <a:r>
              <a:rPr lang="ko-KR" altLang="en-US" sz="7100" b="0" i="0" u="none" strike="noStrike" dirty="0" smtClean="0">
                <a:solidFill>
                  <a:srgbClr val="000000"/>
                </a:solidFill>
                <a:ea typeface="Pretendard Medium"/>
              </a:rPr>
              <a:t>플랫폼 </a:t>
            </a:r>
            <a:r>
              <a:rPr lang="ko-KR" altLang="en-US" sz="7100" b="0" i="0" u="none" strike="noStrike" dirty="0" err="1" smtClean="0">
                <a:solidFill>
                  <a:srgbClr val="000000"/>
                </a:solidFill>
                <a:ea typeface="Pretendard Medium"/>
              </a:rPr>
              <a:t>웹서비스</a:t>
            </a:r>
            <a:r>
              <a:rPr lang="ko-KR" altLang="en-US" sz="7100" b="0" i="0" u="none" strike="noStrike" dirty="0" smtClean="0">
                <a:solidFill>
                  <a:srgbClr val="000000"/>
                </a:solidFill>
                <a:ea typeface="Pretendard Medium"/>
              </a:rPr>
              <a:t> </a:t>
            </a:r>
            <a:endParaRPr lang="ko-KR" sz="71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13383" y="3389100"/>
            <a:ext cx="88138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9000" b="0" i="0" u="none" strike="noStrike" dirty="0">
                <a:solidFill>
                  <a:srgbClr val="5272F1"/>
                </a:solidFill>
                <a:latin typeface="Pretendard ExtraBold"/>
              </a:rPr>
              <a:t>R</a:t>
            </a:r>
            <a:r>
              <a:rPr lang="en-US" sz="8900" b="0" i="0" u="none" strike="noStrike" dirty="0">
                <a:solidFill>
                  <a:srgbClr val="5272F1"/>
                </a:solidFill>
                <a:latin typeface="Pretendard ExtraBold"/>
              </a:rPr>
              <a:t>OAD</a:t>
            </a:r>
            <a:r>
              <a:rPr lang="en-US" sz="9000" b="0" i="0" u="none" strike="noStrike" dirty="0">
                <a:solidFill>
                  <a:srgbClr val="5272F1"/>
                </a:solidFill>
                <a:latin typeface="Pretendard ExtraBold"/>
              </a:rPr>
              <a:t> MASTER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4100" y="2616200"/>
            <a:ext cx="6680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 dirty="0" err="1" smtClean="0">
                <a:solidFill>
                  <a:srgbClr val="000000"/>
                </a:solidFill>
                <a:ea typeface="Pretendard Medium"/>
              </a:rPr>
              <a:t>에이콘아카데미</a:t>
            </a:r>
            <a:r>
              <a:rPr lang="en-US" altLang="ko-KR" sz="2500" b="0" i="0" u="none" strike="noStrike" dirty="0" smtClean="0">
                <a:solidFill>
                  <a:srgbClr val="000000"/>
                </a:solidFill>
                <a:ea typeface="Pretendard Medium"/>
              </a:rPr>
              <a:t> </a:t>
            </a:r>
            <a:r>
              <a:rPr lang="ko-KR" altLang="en-US" sz="2500" b="0" i="0" u="none" strike="noStrike" dirty="0" err="1" smtClean="0">
                <a:solidFill>
                  <a:srgbClr val="000000"/>
                </a:solidFill>
                <a:ea typeface="Pretendard Medium"/>
              </a:rPr>
              <a:t>홍대학원</a:t>
            </a:r>
            <a:endParaRPr lang="ko-KR" sz="25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549400" y="673100"/>
            <a:ext cx="30734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Bold"/>
              </a:rPr>
              <a:t>K-Digital Training</a:t>
            </a:r>
          </a:p>
        </p:txBody>
      </p:sp>
      <p:sp>
        <p:nvSpPr>
          <p:cNvPr id="13" name="TextBox 9"/>
          <p:cNvSpPr txBox="1"/>
          <p:nvPr/>
        </p:nvSpPr>
        <p:spPr>
          <a:xfrm>
            <a:off x="913383" y="7515083"/>
            <a:ext cx="9258300" cy="1270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000" b="0" i="0" u="none" strike="noStrike" dirty="0" smtClean="0">
                <a:solidFill>
                  <a:srgbClr val="000000"/>
                </a:solidFill>
                <a:ea typeface="Pretendard Medium"/>
              </a:rPr>
              <a:t>2</a:t>
            </a:r>
            <a:r>
              <a:rPr lang="ko-KR" altLang="en-US" sz="2000" b="0" i="0" u="none" strike="noStrike" dirty="0" smtClean="0">
                <a:solidFill>
                  <a:srgbClr val="000000"/>
                </a:solidFill>
                <a:ea typeface="Pretendard Medium"/>
              </a:rPr>
              <a:t>조 </a:t>
            </a:r>
            <a:r>
              <a:rPr lang="ko-KR" altLang="en-US" sz="2000" b="0" i="0" u="none" strike="noStrike" dirty="0" err="1" smtClean="0">
                <a:solidFill>
                  <a:srgbClr val="000000"/>
                </a:solidFill>
                <a:ea typeface="Pretendard Medium"/>
              </a:rPr>
              <a:t>로드마스터</a:t>
            </a:r>
            <a:endParaRPr lang="en-US" altLang="ko-KR" sz="2000" b="0" i="0" u="none" strike="noStrike" dirty="0" smtClean="0">
              <a:solidFill>
                <a:srgbClr val="000000"/>
              </a:solidFill>
              <a:ea typeface="Pretendard Medium"/>
            </a:endParaRPr>
          </a:p>
          <a:p>
            <a:pPr lvl="0" algn="l">
              <a:lnSpc>
                <a:spcPct val="116199"/>
              </a:lnSpc>
            </a:pPr>
            <a:r>
              <a:rPr lang="ko-KR" altLang="en-US" sz="2000" b="0" i="0" u="none" strike="noStrike" dirty="0" err="1" smtClean="0">
                <a:solidFill>
                  <a:srgbClr val="000000"/>
                </a:solidFill>
                <a:ea typeface="Pretendard Medium"/>
              </a:rPr>
              <a:t>채영우</a:t>
            </a:r>
            <a:r>
              <a:rPr lang="en-US" altLang="ko-KR" sz="2000" b="0" i="0" u="none" strike="noStrike" dirty="0" smtClean="0">
                <a:solidFill>
                  <a:srgbClr val="000000"/>
                </a:solidFill>
                <a:ea typeface="Pretendard Medium"/>
              </a:rPr>
              <a:t>(</a:t>
            </a:r>
            <a:r>
              <a:rPr lang="ko-KR" altLang="en-US" sz="2000" b="0" i="0" u="none" strike="noStrike" dirty="0" smtClean="0">
                <a:solidFill>
                  <a:srgbClr val="000000"/>
                </a:solidFill>
                <a:ea typeface="Pretendard Medium"/>
              </a:rPr>
              <a:t>팀장</a:t>
            </a:r>
            <a:r>
              <a:rPr lang="en-US" altLang="ko-KR" sz="2000" b="0" i="0" u="none" strike="noStrike" dirty="0" smtClean="0">
                <a:solidFill>
                  <a:srgbClr val="000000"/>
                </a:solidFill>
                <a:ea typeface="Pretendard Medium"/>
              </a:rPr>
              <a:t>), </a:t>
            </a:r>
            <a:r>
              <a:rPr lang="ko-KR" altLang="en-US" sz="2000" b="0" i="0" u="none" strike="noStrike" dirty="0" err="1" smtClean="0">
                <a:solidFill>
                  <a:srgbClr val="000000"/>
                </a:solidFill>
                <a:ea typeface="Pretendard Medium"/>
              </a:rPr>
              <a:t>김병우</a:t>
            </a:r>
            <a:r>
              <a:rPr lang="en-US" altLang="ko-KR" sz="2000" b="0" i="0" u="none" strike="noStrike" dirty="0" smtClean="0">
                <a:solidFill>
                  <a:srgbClr val="000000"/>
                </a:solidFill>
                <a:ea typeface="Pretendard Medium"/>
              </a:rPr>
              <a:t>,</a:t>
            </a:r>
            <a:r>
              <a:rPr lang="ko-KR" altLang="en-US" sz="2000" b="0" i="0" u="none" strike="noStrike" dirty="0" smtClean="0">
                <a:solidFill>
                  <a:srgbClr val="000000"/>
                </a:solidFill>
                <a:ea typeface="Pretendard Medium"/>
              </a:rPr>
              <a:t>박건우</a:t>
            </a:r>
            <a:r>
              <a:rPr lang="en-US" altLang="ko-KR" sz="2000" b="0" i="0" u="none" strike="noStrike" dirty="0" smtClean="0">
                <a:solidFill>
                  <a:srgbClr val="000000"/>
                </a:solidFill>
                <a:ea typeface="Pretendard Medium"/>
              </a:rPr>
              <a:t>,</a:t>
            </a:r>
            <a:r>
              <a:rPr lang="ko-KR" altLang="en-US" sz="2000" b="0" i="0" u="none" strike="noStrike" dirty="0" smtClean="0">
                <a:solidFill>
                  <a:srgbClr val="000000"/>
                </a:solidFill>
                <a:ea typeface="Pretendard Medium"/>
              </a:rPr>
              <a:t>전</a:t>
            </a:r>
            <a:r>
              <a:rPr lang="ko-KR" altLang="en-US" sz="2000" dirty="0" smtClean="0">
                <a:solidFill>
                  <a:srgbClr val="000000"/>
                </a:solidFill>
                <a:ea typeface="Pretendard Medium"/>
              </a:rPr>
              <a:t>혜진</a:t>
            </a:r>
            <a:r>
              <a:rPr lang="en-US" altLang="ko-KR" sz="2000" dirty="0" smtClean="0">
                <a:solidFill>
                  <a:srgbClr val="000000"/>
                </a:solidFill>
                <a:ea typeface="Pretendard Medium"/>
              </a:rPr>
              <a:t>,</a:t>
            </a:r>
            <a:r>
              <a:rPr lang="ko-KR" altLang="en-US" sz="2000" smtClean="0">
                <a:solidFill>
                  <a:srgbClr val="000000"/>
                </a:solidFill>
                <a:ea typeface="Pretendard Medium"/>
              </a:rPr>
              <a:t>한용진</a:t>
            </a:r>
            <a:r>
              <a:rPr lang="en-US" altLang="ko-KR" sz="2000" smtClean="0">
                <a:solidFill>
                  <a:srgbClr val="000000"/>
                </a:solidFill>
                <a:ea typeface="Pretendard Medium"/>
              </a:rPr>
              <a:t>,</a:t>
            </a:r>
            <a:r>
              <a:rPr lang="ko-KR" altLang="en-US" sz="2000" smtClean="0">
                <a:solidFill>
                  <a:srgbClr val="000000"/>
                </a:solidFill>
                <a:ea typeface="Pretendard Medium"/>
              </a:rPr>
              <a:t>조성민</a:t>
            </a:r>
            <a:r>
              <a:rPr lang="en-US" altLang="ko-KR" sz="2000" smtClean="0">
                <a:solidFill>
                  <a:srgbClr val="000000"/>
                </a:solidFill>
                <a:ea typeface="Pretendard Medium"/>
              </a:rPr>
              <a:t>,</a:t>
            </a:r>
            <a:r>
              <a:rPr lang="ko-KR" altLang="en-US" sz="2000" smtClean="0">
                <a:solidFill>
                  <a:srgbClr val="000000"/>
                </a:solidFill>
                <a:ea typeface="Pretendard Medium"/>
              </a:rPr>
              <a:t>조규희</a:t>
            </a:r>
            <a:endParaRPr lang="en-US" altLang="ko-KR" sz="2000" dirty="0" smtClean="0">
              <a:solidFill>
                <a:srgbClr val="000000"/>
              </a:solidFill>
              <a:ea typeface="Pretendard Medium"/>
            </a:endParaRPr>
          </a:p>
          <a:p>
            <a:pPr lvl="0" algn="l">
              <a:lnSpc>
                <a:spcPct val="116199"/>
              </a:lnSpc>
            </a:pPr>
            <a:endParaRPr lang="en-US" altLang="ko-KR" sz="2000" b="0" i="0" u="none" strike="noStrike" dirty="0">
              <a:solidFill>
                <a:srgbClr val="000000"/>
              </a:solidFill>
              <a:ea typeface="Pretendard Medium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000" dirty="0" smtClean="0">
                <a:solidFill>
                  <a:srgbClr val="000000"/>
                </a:solidFill>
                <a:ea typeface="Pretendard Medium"/>
              </a:rPr>
              <a:t>[</a:t>
            </a:r>
            <a:r>
              <a:rPr lang="ko-KR" altLang="en-US" sz="2000" dirty="0">
                <a:solidFill>
                  <a:srgbClr val="000000"/>
                </a:solidFill>
                <a:ea typeface="Pretendard Medium"/>
              </a:rPr>
              <a:t>멘</a:t>
            </a:r>
            <a:r>
              <a:rPr lang="ko-KR" altLang="en-US" sz="2000" dirty="0" smtClean="0">
                <a:solidFill>
                  <a:srgbClr val="000000"/>
                </a:solidFill>
                <a:ea typeface="Pretendard Medium"/>
              </a:rPr>
              <a:t>토</a:t>
            </a:r>
            <a:r>
              <a:rPr lang="en-US" altLang="ko-KR" sz="2000" dirty="0" smtClean="0">
                <a:solidFill>
                  <a:srgbClr val="000000"/>
                </a:solidFill>
                <a:ea typeface="Pretendard Medium"/>
              </a:rPr>
              <a:t>]</a:t>
            </a:r>
            <a:r>
              <a:rPr lang="ko-KR" altLang="en-US" sz="2000" dirty="0" err="1" smtClean="0">
                <a:solidFill>
                  <a:srgbClr val="000000"/>
                </a:solidFill>
                <a:ea typeface="Pretendard Medium"/>
              </a:rPr>
              <a:t>윤호석</a:t>
            </a:r>
            <a:endParaRPr lang="ko-KR" sz="20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00000">
            <a:off x="-1231900" y="-165100"/>
            <a:ext cx="2921000" cy="889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 rot="1800000">
            <a:off x="393700" y="9436100"/>
            <a:ext cx="1422400" cy="1422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4000"/>
          </a:blip>
          <a:stretch>
            <a:fillRect/>
          </a:stretch>
        </p:blipFill>
        <p:spPr>
          <a:xfrm rot="1800000">
            <a:off x="16179800" y="-762000"/>
            <a:ext cx="2895600" cy="2895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74900" y="876300"/>
            <a:ext cx="355600" cy="228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519400" y="838200"/>
            <a:ext cx="17272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Pretendard Bold"/>
              </a:rPr>
              <a:t>ROAD MASTER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D80964BB-12CC-374C-46DF-0787FD3E8CC7}"/>
              </a:ext>
            </a:extLst>
          </p:cNvPr>
          <p:cNvSpPr txBox="1"/>
          <p:nvPr/>
        </p:nvSpPr>
        <p:spPr>
          <a:xfrm>
            <a:off x="1663700" y="850900"/>
            <a:ext cx="5270500" cy="69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sz="3900">
                <a:solidFill>
                  <a:srgbClr val="5272F1"/>
                </a:solidFill>
                <a:latin typeface="Pretendard ExtraBold"/>
                <a:ea typeface="Pretendard ExtraBold"/>
                <a:cs typeface="Calibri"/>
              </a:rPr>
              <a:t>1.7 ERD</a:t>
            </a:r>
          </a:p>
        </p:txBody>
      </p:sp>
      <p:pic>
        <p:nvPicPr>
          <p:cNvPr id="8" name="그림 7" descr="텍스트, 스크린샷, 메뉴, 디자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CDC9BDB0-8624-5742-1432-1FD70F4FB6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554" y="2572075"/>
            <a:ext cx="7632546" cy="5729404"/>
          </a:xfrm>
          <a:prstGeom prst="rect">
            <a:avLst/>
          </a:prstGeom>
        </p:spPr>
      </p:pic>
      <p:pic>
        <p:nvPicPr>
          <p:cNvPr id="11" name="그림 10" descr="텍스트, 스크린샷, 도표, 평면도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C69B91C6-AB97-1E25-8F73-85FA2AD767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0794" y="2565918"/>
            <a:ext cx="9216252" cy="5741718"/>
          </a:xfrm>
          <a:prstGeom prst="rect">
            <a:avLst/>
          </a:prstGeom>
        </p:spPr>
      </p:pic>
      <p:sp>
        <p:nvSpPr>
          <p:cNvPr id="14" name="TextBox 13">
            <a:hlinkClick r:id="rId8" tooltip="https://docs.google.com/spreadsheets/d/1sr-0yQ_aigrX-2CPraAN6Ek3w7UTQg2_roxyf-G07Qc/edit?gid=1536363408#gid=1536363408"/>
            <a:extLst>
              <a:ext uri="{FF2B5EF4-FFF2-40B4-BE49-F238E27FC236}">
                <a16:creationId xmlns:a16="http://schemas.microsoft.com/office/drawing/2014/main" id="{568F96A9-E95A-0FAF-2265-2E56096DA190}"/>
              </a:ext>
            </a:extLst>
          </p:cNvPr>
          <p:cNvSpPr txBox="1"/>
          <p:nvPr/>
        </p:nvSpPr>
        <p:spPr>
          <a:xfrm>
            <a:off x="1008566" y="8720563"/>
            <a:ext cx="49022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sz="2200">
                <a:solidFill>
                  <a:srgbClr val="595959"/>
                </a:solidFill>
                <a:ea typeface="Pretendard Regular"/>
                <a:hlinkClick r:id="rId9"/>
              </a:rPr>
              <a:t>ERD</a:t>
            </a:r>
            <a:r>
              <a:rPr lang="en-US" sz="2200" b="0" i="0" u="none" strike="noStrike">
                <a:solidFill>
                  <a:srgbClr val="595959"/>
                </a:solidFill>
                <a:ea typeface="Pretendard Regular"/>
              </a:rPr>
              <a:t>▸</a:t>
            </a:r>
            <a:endParaRPr lang="en-US" sz="2200" b="0" i="0" u="none" strike="noStrike">
              <a:solidFill>
                <a:srgbClr val="595959"/>
              </a:solidFill>
              <a:ea typeface="Pretendard Regular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00000">
            <a:off x="-1231900" y="-165100"/>
            <a:ext cx="2921000" cy="889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700" y="2311400"/>
            <a:ext cx="4254500" cy="6807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6000"/>
          </a:blip>
          <a:stretch>
            <a:fillRect/>
          </a:stretch>
        </p:blipFill>
        <p:spPr>
          <a:xfrm rot="1800000">
            <a:off x="393700" y="9436100"/>
            <a:ext cx="1422400" cy="142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14000"/>
          </a:blip>
          <a:stretch>
            <a:fillRect/>
          </a:stretch>
        </p:blipFill>
        <p:spPr>
          <a:xfrm rot="1800000">
            <a:off x="16179800" y="-762000"/>
            <a:ext cx="2895600" cy="289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900" y="2311400"/>
            <a:ext cx="4254500" cy="6807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700" y="2311400"/>
            <a:ext cx="4254500" cy="6807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0120" y="2522220"/>
            <a:ext cx="1524000" cy="149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4320" y="2522220"/>
            <a:ext cx="1524000" cy="149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22400" y="2527300"/>
            <a:ext cx="1524000" cy="14986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74900" y="876300"/>
            <a:ext cx="355600" cy="228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519400" y="838200"/>
            <a:ext cx="17272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Pretendard Bold"/>
              </a:rPr>
              <a:t>ROAD MASTER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77639" y="836961"/>
            <a:ext cx="6427439" cy="146669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sz="4400">
                <a:solidFill>
                  <a:srgbClr val="5272F1"/>
                </a:solidFill>
                <a:latin typeface="Pretendard ExtraBold"/>
                <a:ea typeface="Pretendard ExtraBold"/>
              </a:rPr>
              <a:t>2.1 </a:t>
            </a:r>
            <a:r>
              <a:rPr lang="ko-KR" sz="3900" b="0" i="0" u="none" strike="noStrike">
                <a:solidFill>
                  <a:srgbClr val="5272F1"/>
                </a:solidFill>
                <a:latin typeface="Pretendard ExtraBold"/>
                <a:ea typeface="Pretendard ExtraBold"/>
              </a:rPr>
              <a:t>프로젝트</a:t>
            </a:r>
            <a:r>
              <a:rPr lang="en-US" sz="3900" b="0" i="0" u="none" strike="noStrike">
                <a:solidFill>
                  <a:srgbClr val="5272F1"/>
                </a:solidFill>
                <a:latin typeface="Pretendard ExtraBold"/>
              </a:rPr>
              <a:t> </a:t>
            </a:r>
            <a:r>
              <a:rPr lang="ko-KR" sz="3900" b="0" i="0" u="none" strike="noStrike">
                <a:solidFill>
                  <a:srgbClr val="5272F1"/>
                </a:solidFill>
                <a:latin typeface="Pretendard ExtraBold"/>
                <a:ea typeface="Pretendard ExtraBold"/>
              </a:rPr>
              <a:t>팀</a:t>
            </a:r>
            <a:r>
              <a:rPr lang="en-US" sz="3900" b="0" i="0" u="none" strike="noStrike">
                <a:solidFill>
                  <a:srgbClr val="5272F1"/>
                </a:solidFill>
                <a:latin typeface="Pretendard ExtraBold"/>
              </a:rPr>
              <a:t> </a:t>
            </a:r>
            <a:r>
              <a:rPr lang="ko-KR" sz="3900" b="0" i="0" u="none" strike="noStrike">
                <a:solidFill>
                  <a:srgbClr val="5272F1"/>
                </a:solidFill>
                <a:latin typeface="Pretendard ExtraBold"/>
                <a:ea typeface="Pretendard ExtraBold"/>
              </a:rPr>
              <a:t>구성</a:t>
            </a:r>
            <a:r>
              <a:rPr lang="en-US" sz="3900" b="0" i="0" u="none" strike="noStrike">
                <a:solidFill>
                  <a:srgbClr val="5272F1"/>
                </a:solidFill>
                <a:latin typeface="Pretendard ExtraBold"/>
              </a:rPr>
              <a:t> </a:t>
            </a:r>
            <a:r>
              <a:rPr lang="ko-KR" sz="3900" b="0" i="0" u="none" strike="noStrike">
                <a:solidFill>
                  <a:srgbClr val="5272F1"/>
                </a:solidFill>
                <a:latin typeface="Pretendard ExtraBold"/>
                <a:ea typeface="Pretendard ExtraBold"/>
              </a:rPr>
              <a:t>및</a:t>
            </a:r>
            <a:r>
              <a:rPr lang="en-US" sz="3900" b="0" i="0" u="none" strike="noStrike">
                <a:solidFill>
                  <a:srgbClr val="5272F1"/>
                </a:solidFill>
                <a:latin typeface="Pretendard ExtraBold"/>
              </a:rPr>
              <a:t> </a:t>
            </a:r>
            <a:r>
              <a:rPr lang="ko-KR" sz="3900" b="0" i="0" u="none" strike="noStrike">
                <a:solidFill>
                  <a:srgbClr val="5272F1"/>
                </a:solidFill>
                <a:latin typeface="Pretendard ExtraBold"/>
                <a:ea typeface="Pretendard ExtraBold"/>
              </a:rPr>
              <a:t>역할</a:t>
            </a:r>
          </a:p>
          <a:p>
            <a:pPr lvl="0" algn="l">
              <a:lnSpc>
                <a:spcPct val="116199"/>
              </a:lnSpc>
            </a:pPr>
            <a:endParaRPr lang="ko-KR" sz="3900" b="0" i="0" u="none" strike="noStrike">
              <a:solidFill>
                <a:srgbClr val="5272F1"/>
              </a:solidFill>
              <a:ea typeface="Pretendard Extra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96073" y="720183"/>
            <a:ext cx="609600" cy="546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en-US" sz="3600" b="0" i="0" u="none" strike="noStrike">
              <a:solidFill>
                <a:srgbClr val="FFFFFF"/>
              </a:solidFill>
              <a:latin typeface="Pretendard ExtraBold"/>
              <a:ea typeface="Pretendard Extra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38300" y="4267200"/>
            <a:ext cx="3898900" cy="584200"/>
          </a:xfrm>
          <a:prstGeom prst="rect">
            <a:avLst/>
          </a:prstGeom>
          <a:effectLst>
            <a:outerShdw dist="20955" dir="10380000">
              <a:srgbClr val="000000">
                <a:alpha val="29000"/>
              </a:srgbClr>
            </a:outerShdw>
          </a:effectLst>
        </p:spPr>
        <p:txBody>
          <a:bodyPr lIns="0" tIns="0" rIns="0" bIns="0" rtlCol="0" anchor="t"/>
          <a:lstStyle/>
          <a:p>
            <a:pPr algn="ctr"/>
            <a:r>
              <a:rPr lang="ko-KR" sz="3300" err="1">
                <a:solidFill>
                  <a:srgbClr val="FFFFFF"/>
                </a:solidFill>
                <a:ea typeface="Pretendard Bold"/>
              </a:rPr>
              <a:t>채영우</a:t>
            </a:r>
            <a:endParaRPr lang="ko-KR" sz="3300">
              <a:solidFill>
                <a:srgbClr val="000000"/>
              </a:solidFill>
              <a:ea typeface="Pretendard Bold"/>
              <a:cs typeface="Calibri"/>
            </a:endParaRPr>
          </a:p>
          <a:p>
            <a:pPr lvl="0" algn="ctr">
              <a:lnSpc>
                <a:spcPct val="142760"/>
              </a:lnSpc>
            </a:pPr>
            <a:endParaRPr lang="ko-KR" sz="3300" b="0" i="0" u="none" strike="noStrike">
              <a:solidFill>
                <a:srgbClr val="FFFFFF"/>
              </a:solidFill>
              <a:ea typeface="Pretendard Bold"/>
              <a:cs typeface="Calibri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378700" y="4267200"/>
            <a:ext cx="3898900" cy="584200"/>
          </a:xfrm>
          <a:prstGeom prst="rect">
            <a:avLst/>
          </a:prstGeom>
          <a:effectLst>
            <a:outerShdw dist="20955" dir="10380000">
              <a:srgbClr val="000000">
                <a:alpha val="29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142760"/>
              </a:lnSpc>
            </a:pPr>
            <a:r>
              <a:rPr lang="ko-KR" altLang="en-US" sz="3300">
                <a:solidFill>
                  <a:srgbClr val="FFFFFF"/>
                </a:solidFill>
                <a:ea typeface="Pretendard Bold"/>
              </a:rPr>
              <a:t>김병우</a:t>
            </a:r>
            <a:endParaRPr lang="ko-KR" sz="3300" b="0" i="0" u="none" strike="noStrike">
              <a:solidFill>
                <a:srgbClr val="FFFFFF"/>
              </a:solidFill>
              <a:ea typeface="Pretendard Bold"/>
              <a:cs typeface="Calibri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946380" y="4279900"/>
            <a:ext cx="3898900" cy="584200"/>
          </a:xfrm>
          <a:prstGeom prst="rect">
            <a:avLst/>
          </a:prstGeom>
          <a:effectLst>
            <a:outerShdw dist="20955" dir="10380000">
              <a:srgbClr val="000000">
                <a:alpha val="29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142760"/>
              </a:lnSpc>
            </a:pPr>
            <a:r>
              <a:rPr lang="ko-KR" sz="3300" b="0" i="0" u="none" strike="noStrike">
                <a:solidFill>
                  <a:srgbClr val="FFFFFF"/>
                </a:solidFill>
                <a:ea typeface="Pretendard Bold"/>
              </a:rPr>
              <a:t>박건우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85620" y="5486400"/>
            <a:ext cx="4610100" cy="876300"/>
          </a:xfrm>
          <a:prstGeom prst="rect">
            <a:avLst/>
          </a:prstGeom>
          <a:effectLst>
            <a:outerShdw dist="15240" dir="5400000">
              <a:srgbClr val="2E3D86">
                <a:alpha val="65000"/>
              </a:srgbClr>
            </a:outerShdw>
          </a:effectLst>
        </p:spPr>
        <p:txBody>
          <a:bodyPr lIns="0" tIns="0" rIns="0" bIns="0" rtlCol="0" anchor="t"/>
          <a:lstStyle/>
          <a:p>
            <a:pPr marL="34290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400">
                <a:solidFill>
                  <a:schemeClr val="tx2">
                    <a:lumMod val="76000"/>
                  </a:schemeClr>
                </a:solidFill>
                <a:ea typeface="Pretendard Medium"/>
                <a:cs typeface="Calibri"/>
              </a:rPr>
              <a:t>지도 위 도로 데이터 시각화</a:t>
            </a:r>
            <a:endParaRPr lang="ko-KR" altLang="en-US" sz="2400" i="0" u="none" strike="noStrike">
              <a:solidFill>
                <a:schemeClr val="tx2">
                  <a:lumMod val="76000"/>
                </a:schemeClr>
              </a:solidFill>
              <a:ea typeface="Pretendard Medium"/>
              <a:cs typeface="Calibri"/>
            </a:endParaRPr>
          </a:p>
          <a:p>
            <a:pPr lvl="0" algn="l">
              <a:lnSpc>
                <a:spcPct val="132800"/>
              </a:lnSpc>
            </a:pPr>
            <a:endParaRPr lang="ko-KR" sz="2400" b="0" i="0" u="none" strike="noStrike">
              <a:solidFill>
                <a:schemeClr val="tx2">
                  <a:lumMod val="76000"/>
                </a:schemeClr>
              </a:solidFill>
              <a:ea typeface="Pretendard Medium"/>
              <a:cs typeface="Calibri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951910" y="5443252"/>
            <a:ext cx="4610100" cy="876300"/>
          </a:xfrm>
          <a:prstGeom prst="rect">
            <a:avLst/>
          </a:prstGeom>
          <a:effectLst>
            <a:outerShdw dist="15240" dir="5400000">
              <a:srgbClr val="2E3D86">
                <a:alpha val="65000"/>
              </a:srgbClr>
            </a:outerShdw>
          </a:effectLst>
        </p:spPr>
        <p:txBody>
          <a:bodyPr lIns="0" tIns="0" rIns="0" bIns="0" rtlCol="0" anchor="t"/>
          <a:lstStyle/>
          <a:p>
            <a:pPr marL="34290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400">
                <a:solidFill>
                  <a:schemeClr val="tx2">
                    <a:lumMod val="76000"/>
                  </a:schemeClr>
                </a:solidFill>
                <a:ea typeface="Pretendard Medium"/>
                <a:cs typeface="Calibri"/>
              </a:rPr>
              <a:t>유저 기능 구현 (로그인,</a:t>
            </a:r>
          </a:p>
          <a:p>
            <a:pPr>
              <a:lnSpc>
                <a:spcPct val="132800"/>
              </a:lnSpc>
              <a:buClr>
                <a:srgbClr val="FFFFFF"/>
              </a:buClr>
            </a:pPr>
            <a:r>
              <a:rPr lang="ko-KR" altLang="en-US" sz="2400">
                <a:solidFill>
                  <a:schemeClr val="tx2">
                    <a:lumMod val="76000"/>
                  </a:schemeClr>
                </a:solidFill>
                <a:ea typeface="Pretendard Medium"/>
                <a:cs typeface="Calibri"/>
              </a:rPr>
              <a:t>회원가입)</a:t>
            </a:r>
            <a:endParaRPr lang="ko-KR" altLang="en-US" sz="2400" b="0" i="0" u="none" strike="noStrike">
              <a:solidFill>
                <a:schemeClr val="tx2">
                  <a:lumMod val="76000"/>
                </a:schemeClr>
              </a:solidFill>
              <a:ea typeface="Pretendard Medium"/>
              <a:cs typeface="Calibri"/>
            </a:endParaRPr>
          </a:p>
          <a:p>
            <a:pPr marL="342900" lvl="0" indent="-342900" algn="l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endParaRPr lang="en-US" altLang="ko-KR" sz="2400" b="0" i="0" u="none" strike="noStrike">
              <a:solidFill>
                <a:srgbClr val="FFFFFF"/>
              </a:solidFill>
              <a:ea typeface="Pretendard Medium"/>
              <a:cs typeface="Calibri"/>
            </a:endParaRPr>
          </a:p>
          <a:p>
            <a:pPr>
              <a:lnSpc>
                <a:spcPct val="132800"/>
              </a:lnSpc>
            </a:pPr>
            <a:endParaRPr lang="ko-KR" altLang="en-US" sz="2400">
              <a:solidFill>
                <a:srgbClr val="FFFFFF"/>
              </a:solidFill>
              <a:ea typeface="Pretendard Medium"/>
              <a:cs typeface="Calibri"/>
            </a:endParaRPr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CD0C698F-58D3-430D-5B9B-B61B9814D689}"/>
              </a:ext>
            </a:extLst>
          </p:cNvPr>
          <p:cNvSpPr txBox="1"/>
          <p:nvPr/>
        </p:nvSpPr>
        <p:spPr>
          <a:xfrm>
            <a:off x="1785620" y="6370319"/>
            <a:ext cx="4610100" cy="876300"/>
          </a:xfrm>
          <a:prstGeom prst="rect">
            <a:avLst/>
          </a:prstGeom>
          <a:effectLst>
            <a:outerShdw dist="15240" dir="5400000">
              <a:srgbClr val="2E3D86">
                <a:alpha val="65000"/>
              </a:srgbClr>
            </a:outerShdw>
          </a:effectLst>
        </p:spPr>
        <p:txBody>
          <a:bodyPr lIns="0" tIns="0" rIns="0" bIns="0" rtlCol="0" anchor="t"/>
          <a:lstStyle/>
          <a:p>
            <a:pPr marL="34290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400">
                <a:solidFill>
                  <a:schemeClr val="tx2">
                    <a:lumMod val="76000"/>
                  </a:schemeClr>
                </a:solidFill>
                <a:ea typeface="Pretendard Medium"/>
                <a:cs typeface="Calibri"/>
              </a:rPr>
              <a:t>도로 /교통 관련 보도 기사</a:t>
            </a:r>
            <a:br>
              <a:rPr lang="ko-KR" altLang="en-US" sz="2400">
                <a:solidFill>
                  <a:schemeClr val="tx2">
                    <a:lumMod val="76000"/>
                  </a:schemeClr>
                </a:solidFill>
                <a:ea typeface="Pretendard Medium"/>
                <a:cs typeface="Calibri"/>
              </a:rPr>
            </a:br>
            <a:r>
              <a:rPr lang="ko-KR" altLang="en-US" sz="2400">
                <a:solidFill>
                  <a:schemeClr val="tx2">
                    <a:lumMod val="76000"/>
                  </a:schemeClr>
                </a:solidFill>
                <a:ea typeface="Pretendard Medium"/>
                <a:cs typeface="Calibri"/>
              </a:rPr>
              <a:t>제공</a:t>
            </a:r>
          </a:p>
          <a:p>
            <a:pPr marL="800100" lvl="1" indent="-342900">
              <a:lnSpc>
                <a:spcPct val="132800"/>
              </a:lnSpc>
              <a:buClr>
                <a:srgbClr val="FFFFFF"/>
              </a:buClr>
              <a:buFont typeface="Courier New"/>
              <a:buChar char="o"/>
            </a:pPr>
            <a:endParaRPr lang="ko-KR" altLang="en-US" sz="2400" b="0" i="0" u="none" strike="noStrike">
              <a:solidFill>
                <a:schemeClr val="tx2">
                  <a:lumMod val="76000"/>
                </a:schemeClr>
              </a:solidFill>
              <a:ea typeface="Pretendard Medium"/>
              <a:cs typeface="Calibri"/>
            </a:endParaRPr>
          </a:p>
          <a:p>
            <a:pPr lvl="0" algn="l">
              <a:lnSpc>
                <a:spcPct val="132800"/>
              </a:lnSpc>
            </a:pPr>
            <a:endParaRPr lang="ko-KR" sz="2400" b="0" i="0" u="none" strike="noStrike">
              <a:solidFill>
                <a:schemeClr val="tx2">
                  <a:lumMod val="76000"/>
                </a:schemeClr>
              </a:solidFill>
              <a:ea typeface="Pretendard Medium"/>
              <a:cs typeface="Calibri"/>
            </a:endParaRPr>
          </a:p>
        </p:txBody>
      </p:sp>
      <p:sp>
        <p:nvSpPr>
          <p:cNvPr id="23" name="TextBox 20">
            <a:extLst>
              <a:ext uri="{FF2B5EF4-FFF2-40B4-BE49-F238E27FC236}">
                <a16:creationId xmlns:a16="http://schemas.microsoft.com/office/drawing/2014/main" id="{9AE62E6E-3456-ACA9-9EFA-C0F5F33FE35D}"/>
              </a:ext>
            </a:extLst>
          </p:cNvPr>
          <p:cNvSpPr txBox="1"/>
          <p:nvPr/>
        </p:nvSpPr>
        <p:spPr>
          <a:xfrm>
            <a:off x="7381470" y="5486399"/>
            <a:ext cx="4075711" cy="787236"/>
          </a:xfrm>
          <a:prstGeom prst="rect">
            <a:avLst/>
          </a:prstGeom>
          <a:effectLst>
            <a:outerShdw dist="15240" dir="5400000">
              <a:srgbClr val="2E3D86">
                <a:alpha val="65000"/>
              </a:srgbClr>
            </a:outerShdw>
          </a:effectLst>
        </p:spPr>
        <p:txBody>
          <a:bodyPr lIns="0" tIns="0" rIns="0" bIns="0" rtlCol="0" anchor="t"/>
          <a:lstStyle/>
          <a:p>
            <a:pPr marL="34290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400">
                <a:solidFill>
                  <a:schemeClr val="tx2">
                    <a:lumMod val="76000"/>
                  </a:schemeClr>
                </a:solidFill>
                <a:ea typeface="Pretendard Medium"/>
                <a:cs typeface="Calibri"/>
              </a:rPr>
              <a:t>게시판 기능 구현</a:t>
            </a:r>
          </a:p>
          <a:p>
            <a:pPr>
              <a:lnSpc>
                <a:spcPct val="132800"/>
              </a:lnSpc>
            </a:pPr>
            <a:endParaRPr lang="ko-KR" sz="2400" i="0" u="none" strike="noStrike">
              <a:solidFill>
                <a:schemeClr val="tx2">
                  <a:lumMod val="76000"/>
                </a:schemeClr>
              </a:solidFill>
              <a:ea typeface="Pretendard Medium"/>
              <a:cs typeface="Calibri"/>
            </a:endParaRP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id="{5882A7EF-36B8-D278-413C-A240C533E720}"/>
              </a:ext>
            </a:extLst>
          </p:cNvPr>
          <p:cNvSpPr txBox="1"/>
          <p:nvPr/>
        </p:nvSpPr>
        <p:spPr>
          <a:xfrm>
            <a:off x="7381470" y="6411288"/>
            <a:ext cx="4075711" cy="787236"/>
          </a:xfrm>
          <a:prstGeom prst="rect">
            <a:avLst/>
          </a:prstGeom>
          <a:effectLst>
            <a:outerShdw dist="15240" dir="5400000">
              <a:srgbClr val="2E3D86">
                <a:alpha val="65000"/>
              </a:srgbClr>
            </a:outerShdw>
          </a:effectLst>
        </p:spPr>
        <p:txBody>
          <a:bodyPr lIns="0" tIns="0" rIns="0" bIns="0" rtlCol="0" anchor="t"/>
          <a:lstStyle/>
          <a:p>
            <a:pPr marL="34290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400">
                <a:solidFill>
                  <a:schemeClr val="tx2">
                    <a:lumMod val="76000"/>
                  </a:schemeClr>
                </a:solidFill>
                <a:ea typeface="Pretendard Medium"/>
                <a:cs typeface="Calibri"/>
              </a:rPr>
              <a:t>관리자 전용 기능 구현</a:t>
            </a: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3DD50EA7-600D-2432-ABE5-709512D14B19}"/>
              </a:ext>
            </a:extLst>
          </p:cNvPr>
          <p:cNvSpPr txBox="1"/>
          <p:nvPr/>
        </p:nvSpPr>
        <p:spPr>
          <a:xfrm>
            <a:off x="12946701" y="6409544"/>
            <a:ext cx="4610100" cy="876300"/>
          </a:xfrm>
          <a:prstGeom prst="rect">
            <a:avLst/>
          </a:prstGeom>
          <a:effectLst>
            <a:outerShdw dist="15240" dir="5400000">
              <a:srgbClr val="2E3D86">
                <a:alpha val="65000"/>
              </a:srgbClr>
            </a:outerShdw>
          </a:effectLst>
        </p:spPr>
        <p:txBody>
          <a:bodyPr lIns="0" tIns="0" rIns="0" bIns="0" rtlCol="0" anchor="t"/>
          <a:lstStyle/>
          <a:p>
            <a:pPr marL="34290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400">
                <a:solidFill>
                  <a:schemeClr val="tx2">
                    <a:lumMod val="76000"/>
                  </a:schemeClr>
                </a:solidFill>
                <a:ea typeface="Pretendard Medium"/>
                <a:cs typeface="Calibri"/>
              </a:rPr>
              <a:t>유저, 게시판 기능 결합 및</a:t>
            </a:r>
          </a:p>
          <a:p>
            <a:pPr>
              <a:lnSpc>
                <a:spcPct val="132800"/>
              </a:lnSpc>
              <a:buClr>
                <a:srgbClr val="FFFFFF"/>
              </a:buClr>
            </a:pPr>
            <a:r>
              <a:rPr lang="ko-KR" altLang="en-US" sz="2400">
                <a:solidFill>
                  <a:schemeClr val="tx2">
                    <a:lumMod val="76000"/>
                  </a:schemeClr>
                </a:solidFill>
                <a:ea typeface="Pretendard Medium"/>
                <a:cs typeface="Calibri"/>
              </a:rPr>
              <a:t>관리자 기능 구현</a:t>
            </a:r>
            <a:endParaRPr lang="ko-KR" altLang="en-US" sz="2400" b="0" i="0" u="none" strike="noStrike">
              <a:solidFill>
                <a:schemeClr val="tx2">
                  <a:lumMod val="76000"/>
                </a:schemeClr>
              </a:solidFill>
              <a:ea typeface="Pretendard Medium"/>
              <a:cs typeface="Calibri"/>
            </a:endParaRPr>
          </a:p>
          <a:p>
            <a:pPr marL="342900" lvl="0" indent="-342900" algn="l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endParaRPr lang="en-US" altLang="ko-KR" sz="2400" b="0" i="0" u="none" strike="noStrike">
              <a:solidFill>
                <a:srgbClr val="FFFFFF"/>
              </a:solidFill>
              <a:ea typeface="Pretendard Medium"/>
              <a:cs typeface="Calibri"/>
            </a:endParaRPr>
          </a:p>
          <a:p>
            <a:pPr>
              <a:lnSpc>
                <a:spcPct val="132800"/>
              </a:lnSpc>
            </a:pPr>
            <a:endParaRPr lang="ko-KR" altLang="en-US" sz="2400">
              <a:solidFill>
                <a:srgbClr val="FFFFFF"/>
              </a:solidFill>
              <a:ea typeface="Pretendard Medium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00000">
            <a:off x="-1231900" y="-165100"/>
            <a:ext cx="2921000" cy="889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254" y="2400300"/>
            <a:ext cx="3403600" cy="6464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6000"/>
          </a:blip>
          <a:stretch>
            <a:fillRect/>
          </a:stretch>
        </p:blipFill>
        <p:spPr>
          <a:xfrm rot="1800000">
            <a:off x="393700" y="9436100"/>
            <a:ext cx="1422400" cy="142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14000"/>
          </a:blip>
          <a:stretch>
            <a:fillRect/>
          </a:stretch>
        </p:blipFill>
        <p:spPr>
          <a:xfrm rot="1800000">
            <a:off x="16179800" y="-762000"/>
            <a:ext cx="2895600" cy="289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800" y="2387600"/>
            <a:ext cx="3403600" cy="6464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9600" y="2400300"/>
            <a:ext cx="3403600" cy="6464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0" y="2400300"/>
            <a:ext cx="3403600" cy="6464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8400" y="2654300"/>
            <a:ext cx="1346200" cy="129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0500" y="2641600"/>
            <a:ext cx="1346200" cy="129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6400" y="2654300"/>
            <a:ext cx="1346200" cy="129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7700" y="2641600"/>
            <a:ext cx="1346200" cy="12954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74900" y="876300"/>
            <a:ext cx="355600" cy="228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5519400" y="838200"/>
            <a:ext cx="17272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Pretendard Bold"/>
              </a:rPr>
              <a:t>ROAD MASTER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93800" y="4114800"/>
            <a:ext cx="3898900" cy="584200"/>
          </a:xfrm>
          <a:prstGeom prst="rect">
            <a:avLst/>
          </a:prstGeom>
          <a:effectLst>
            <a:outerShdw dist="20955" dir="10380000">
              <a:srgbClr val="000000">
                <a:alpha val="29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142760"/>
              </a:lnSpc>
            </a:pPr>
            <a:r>
              <a:rPr lang="ko-KR" sz="3300" b="0" i="0" u="none" strike="noStrike">
                <a:solidFill>
                  <a:srgbClr val="FFFFFF"/>
                </a:solidFill>
                <a:ea typeface="Pretendard Bold"/>
              </a:rPr>
              <a:t>조규희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295900" y="4114800"/>
            <a:ext cx="3898900" cy="584200"/>
          </a:xfrm>
          <a:prstGeom prst="rect">
            <a:avLst/>
          </a:prstGeom>
          <a:effectLst>
            <a:outerShdw dist="20955" dir="10380000">
              <a:srgbClr val="000000">
                <a:alpha val="29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142760"/>
              </a:lnSpc>
            </a:pPr>
            <a:r>
              <a:rPr lang="ko-KR" sz="3300" b="0" i="0" u="none" strike="noStrike">
                <a:solidFill>
                  <a:srgbClr val="FFFFFF"/>
                </a:solidFill>
                <a:ea typeface="Pretendard Bold"/>
              </a:rPr>
              <a:t>조성민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296400" y="4114800"/>
            <a:ext cx="3898900" cy="584200"/>
          </a:xfrm>
          <a:prstGeom prst="rect">
            <a:avLst/>
          </a:prstGeom>
          <a:effectLst>
            <a:outerShdw dist="20955" dir="10380000">
              <a:srgbClr val="000000">
                <a:alpha val="29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142760"/>
              </a:lnSpc>
            </a:pPr>
            <a:r>
              <a:rPr lang="ko-KR" sz="3300" b="0" i="0" u="none" strike="noStrike">
                <a:solidFill>
                  <a:srgbClr val="FFFFFF"/>
                </a:solidFill>
                <a:ea typeface="Pretendard Bold"/>
              </a:rPr>
              <a:t>한용진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347700" y="4127500"/>
            <a:ext cx="3898900" cy="584200"/>
          </a:xfrm>
          <a:prstGeom prst="rect">
            <a:avLst/>
          </a:prstGeom>
          <a:effectLst>
            <a:outerShdw dist="20955" dir="10380000">
              <a:srgbClr val="000000">
                <a:alpha val="29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142760"/>
              </a:lnSpc>
            </a:pPr>
            <a:r>
              <a:rPr lang="ko-KR" sz="3300" b="0" i="0" u="none" strike="noStrike">
                <a:solidFill>
                  <a:srgbClr val="FFFFFF"/>
                </a:solidFill>
                <a:ea typeface="Pretendard Bold"/>
              </a:rPr>
              <a:t>전혜진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74800" y="5147619"/>
            <a:ext cx="3302000" cy="876300"/>
          </a:xfrm>
          <a:prstGeom prst="rect">
            <a:avLst/>
          </a:prstGeom>
          <a:effectLst>
            <a:outerShdw dist="15240" dir="5400000">
              <a:srgbClr val="2E3D86">
                <a:alpha val="65000"/>
              </a:srgbClr>
            </a:outerShdw>
          </a:effectLst>
        </p:spPr>
        <p:txBody>
          <a:bodyPr lIns="0" tIns="0" rIns="0" bIns="0" rtlCol="0" anchor="t"/>
          <a:lstStyle/>
          <a:p>
            <a:pPr marL="342900" indent="-342900">
              <a:lnSpc>
                <a:spcPct val="132800"/>
              </a:lnSpc>
              <a:buClr>
                <a:srgbClr val="FFFFFF"/>
              </a:buClr>
              <a:buFont typeface="Arial,Sans-Serif"/>
              <a:buChar char="●"/>
            </a:pPr>
            <a:r>
              <a:rPr lang="ko-KR" altLang="en-US" sz="2400">
                <a:solidFill>
                  <a:schemeClr val="tx2">
                    <a:lumMod val="76000"/>
                  </a:schemeClr>
                </a:solidFill>
                <a:latin typeface="Calibri"/>
                <a:ea typeface="Pretendard Medium"/>
                <a:cs typeface="Calibri"/>
              </a:rPr>
              <a:t>지도 위 도로 </a:t>
            </a:r>
            <a:r>
              <a:rPr lang="ko-KR" sz="2400">
                <a:solidFill>
                  <a:schemeClr val="tx2">
                    <a:lumMod val="76000"/>
                  </a:schemeClr>
                </a:solidFill>
                <a:latin typeface="Calibri"/>
                <a:ea typeface="Pretendard Medium"/>
                <a:cs typeface="Calibri"/>
              </a:rPr>
              <a:t>데이터 </a:t>
            </a:r>
            <a:r>
              <a:rPr lang="ko-KR" altLang="en-US" sz="2400">
                <a:solidFill>
                  <a:schemeClr val="tx2">
                    <a:lumMod val="76000"/>
                  </a:schemeClr>
                </a:solidFill>
                <a:latin typeface="Calibri"/>
                <a:ea typeface="Pretendard Medium"/>
                <a:cs typeface="Calibri"/>
              </a:rPr>
              <a:t>시각화</a:t>
            </a:r>
            <a:endParaRPr lang="ko-KR" altLang="en-US" sz="2400">
              <a:solidFill>
                <a:schemeClr val="tx2">
                  <a:lumMod val="76000"/>
                </a:schemeClr>
              </a:solidFill>
              <a:latin typeface="Pretendard Medium"/>
              <a:ea typeface="Pretendard Medium"/>
              <a:cs typeface="Calibri"/>
            </a:endParaRPr>
          </a:p>
          <a:p>
            <a:pPr marL="34290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endParaRPr lang="ko-KR" sz="2400" b="0" i="0" u="none" strike="noStrike">
              <a:solidFill>
                <a:srgbClr val="FFFFFF"/>
              </a:solidFill>
              <a:latin typeface="Calibri"/>
              <a:ea typeface="Pretendard Medium"/>
              <a:cs typeface="Calibri"/>
            </a:endParaRPr>
          </a:p>
          <a:p>
            <a:pPr lvl="0" algn="l">
              <a:lnSpc>
                <a:spcPct val="132800"/>
              </a:lnSpc>
            </a:pPr>
            <a:endParaRPr lang="ko-KR" sz="2400" b="0" i="0" u="none" strike="noStrike">
              <a:solidFill>
                <a:srgbClr val="FFFFFF"/>
              </a:solidFill>
              <a:ea typeface="Pretendard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5626100" y="4838700"/>
            <a:ext cx="3302000" cy="876300"/>
          </a:xfrm>
          <a:prstGeom prst="rect">
            <a:avLst/>
          </a:prstGeom>
          <a:effectLst>
            <a:outerShdw dist="15240" dir="5400000">
              <a:srgbClr val="2E3D86">
                <a:alpha val="65000"/>
              </a:srgbClr>
            </a:outerShdw>
          </a:effectLst>
        </p:spPr>
        <p:txBody>
          <a:bodyPr lIns="0" tIns="0" rIns="0" bIns="0" rtlCol="0" anchor="t"/>
          <a:lstStyle/>
          <a:p>
            <a:pPr>
              <a:lnSpc>
                <a:spcPct val="132800"/>
              </a:lnSpc>
              <a:buClr>
                <a:srgbClr val="FFFFFF"/>
              </a:buClr>
            </a:pPr>
            <a:endParaRPr lang="ko-KR" altLang="en-US" sz="2000" b="0" i="0" u="none" strike="noStrike">
              <a:solidFill>
                <a:srgbClr val="FFFFFF"/>
              </a:solidFill>
              <a:ea typeface="Pretendard Medium"/>
              <a:cs typeface="Calibri"/>
            </a:endParaRPr>
          </a:p>
        </p:txBody>
      </p:sp>
      <p:sp>
        <p:nvSpPr>
          <p:cNvPr id="28" name="TextBox 14">
            <a:extLst>
              <a:ext uri="{FF2B5EF4-FFF2-40B4-BE49-F238E27FC236}">
                <a16:creationId xmlns:a16="http://schemas.microsoft.com/office/drawing/2014/main" id="{D67CF186-5DA7-4275-CABC-A3A60712594A}"/>
              </a:ext>
            </a:extLst>
          </p:cNvPr>
          <p:cNvSpPr txBox="1"/>
          <p:nvPr/>
        </p:nvSpPr>
        <p:spPr>
          <a:xfrm>
            <a:off x="1677639" y="836961"/>
            <a:ext cx="6427439" cy="146669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sz="4400">
                <a:solidFill>
                  <a:srgbClr val="5272F1"/>
                </a:solidFill>
                <a:latin typeface="Pretendard ExtraBold"/>
                <a:ea typeface="Pretendard ExtraBold"/>
              </a:rPr>
              <a:t>2.2 </a:t>
            </a:r>
            <a:r>
              <a:rPr lang="ko-KR" sz="3900" b="0" i="0" u="none" strike="noStrike">
                <a:solidFill>
                  <a:srgbClr val="5272F1"/>
                </a:solidFill>
                <a:latin typeface="Pretendard ExtraBold"/>
                <a:ea typeface="Pretendard ExtraBold"/>
              </a:rPr>
              <a:t>프로젝트</a:t>
            </a:r>
            <a:r>
              <a:rPr lang="en-US" sz="3900" b="0" i="0" u="none" strike="noStrike">
                <a:solidFill>
                  <a:srgbClr val="5272F1"/>
                </a:solidFill>
                <a:latin typeface="Pretendard ExtraBold"/>
              </a:rPr>
              <a:t> </a:t>
            </a:r>
            <a:r>
              <a:rPr lang="ko-KR" sz="3900" b="0" i="0" u="none" strike="noStrike">
                <a:solidFill>
                  <a:srgbClr val="5272F1"/>
                </a:solidFill>
                <a:latin typeface="Pretendard ExtraBold"/>
                <a:ea typeface="Pretendard ExtraBold"/>
              </a:rPr>
              <a:t>팀</a:t>
            </a:r>
            <a:r>
              <a:rPr lang="en-US" sz="3900" b="0" i="0" u="none" strike="noStrike">
                <a:solidFill>
                  <a:srgbClr val="5272F1"/>
                </a:solidFill>
                <a:latin typeface="Pretendard ExtraBold"/>
              </a:rPr>
              <a:t> </a:t>
            </a:r>
            <a:r>
              <a:rPr lang="ko-KR" sz="3900" b="0" i="0" u="none" strike="noStrike">
                <a:solidFill>
                  <a:srgbClr val="5272F1"/>
                </a:solidFill>
                <a:latin typeface="Pretendard ExtraBold"/>
                <a:ea typeface="Pretendard ExtraBold"/>
              </a:rPr>
              <a:t>구성</a:t>
            </a:r>
            <a:r>
              <a:rPr lang="en-US" sz="3900" b="0" i="0" u="none" strike="noStrike">
                <a:solidFill>
                  <a:srgbClr val="5272F1"/>
                </a:solidFill>
                <a:latin typeface="Pretendard ExtraBold"/>
              </a:rPr>
              <a:t> </a:t>
            </a:r>
            <a:r>
              <a:rPr lang="ko-KR" sz="3900" b="0" i="0" u="none" strike="noStrike">
                <a:solidFill>
                  <a:srgbClr val="5272F1"/>
                </a:solidFill>
                <a:latin typeface="Pretendard ExtraBold"/>
                <a:ea typeface="Pretendard ExtraBold"/>
              </a:rPr>
              <a:t>및</a:t>
            </a:r>
            <a:r>
              <a:rPr lang="en-US" sz="3900" b="0" i="0" u="none" strike="noStrike">
                <a:solidFill>
                  <a:srgbClr val="5272F1"/>
                </a:solidFill>
                <a:latin typeface="Pretendard ExtraBold"/>
              </a:rPr>
              <a:t> </a:t>
            </a:r>
            <a:r>
              <a:rPr lang="ko-KR" sz="3900" b="0" i="0" u="none" strike="noStrike">
                <a:solidFill>
                  <a:srgbClr val="5272F1"/>
                </a:solidFill>
                <a:latin typeface="Pretendard ExtraBold"/>
                <a:ea typeface="Pretendard ExtraBold"/>
              </a:rPr>
              <a:t>역할</a:t>
            </a:r>
          </a:p>
          <a:p>
            <a:pPr lvl="0" algn="l">
              <a:lnSpc>
                <a:spcPct val="116199"/>
              </a:lnSpc>
            </a:pPr>
            <a:endParaRPr lang="ko-KR" sz="3900" b="0" i="0" u="none" strike="noStrike">
              <a:solidFill>
                <a:srgbClr val="5272F1"/>
              </a:solidFill>
              <a:ea typeface="Pretendard ExtraBold"/>
            </a:endParaRP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A1EE0F7B-8ADE-BAD1-31C7-1CC744114243}"/>
              </a:ext>
            </a:extLst>
          </p:cNvPr>
          <p:cNvSpPr txBox="1"/>
          <p:nvPr/>
        </p:nvSpPr>
        <p:spPr>
          <a:xfrm>
            <a:off x="5631056" y="5145358"/>
            <a:ext cx="3302000" cy="876300"/>
          </a:xfrm>
          <a:prstGeom prst="rect">
            <a:avLst/>
          </a:prstGeom>
          <a:effectLst>
            <a:outerShdw dist="15240" dir="5400000">
              <a:srgbClr val="2E3D86">
                <a:alpha val="65000"/>
              </a:srgbClr>
            </a:outerShdw>
          </a:effectLst>
        </p:spPr>
        <p:txBody>
          <a:bodyPr lIns="0" tIns="0" rIns="0" bIns="0" rtlCol="0" anchor="t"/>
          <a:lstStyle/>
          <a:p>
            <a:pPr marL="342900" indent="-342900">
              <a:lnSpc>
                <a:spcPct val="132800"/>
              </a:lnSpc>
              <a:buClr>
                <a:srgbClr val="FFFFFF"/>
              </a:buClr>
              <a:buFont typeface="Arial,Sans-Serif"/>
              <a:buChar char="●"/>
            </a:pPr>
            <a:r>
              <a:rPr lang="en-US" altLang="ko-KR" sz="2400" err="1">
                <a:solidFill>
                  <a:schemeClr val="tx2">
                    <a:lumMod val="76000"/>
                  </a:schemeClr>
                </a:solidFill>
                <a:latin typeface="Calibri"/>
                <a:ea typeface="Pretendard Medium"/>
                <a:cs typeface="Calibri"/>
              </a:rPr>
              <a:t>데이터</a:t>
            </a:r>
            <a:r>
              <a:rPr lang="en-US" altLang="ko-KR" sz="2400">
                <a:solidFill>
                  <a:schemeClr val="tx2">
                    <a:lumMod val="76000"/>
                  </a:schemeClr>
                </a:solidFill>
                <a:latin typeface="Calibri"/>
                <a:ea typeface="Pretendard Medium"/>
                <a:cs typeface="Calibri"/>
              </a:rPr>
              <a:t> 시각화</a:t>
            </a:r>
          </a:p>
          <a:p>
            <a:pPr marL="285750" indent="-285750">
              <a:lnSpc>
                <a:spcPct val="132800"/>
              </a:lnSpc>
              <a:buFont typeface="Arial"/>
              <a:buChar char="•"/>
            </a:pPr>
            <a:endParaRPr lang="ko-KR" sz="2400" b="0" i="0" u="none" strike="noStrike">
              <a:solidFill>
                <a:srgbClr val="000000"/>
              </a:solidFill>
              <a:latin typeface="Calibri"/>
              <a:ea typeface="Pretendard Medium"/>
              <a:cs typeface="Calibri"/>
            </a:endParaRPr>
          </a:p>
          <a:p>
            <a:pPr marL="342900" lvl="0" indent="-342900" algn="l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endParaRPr lang="ko-KR" altLang="en-US" sz="2400" b="0" i="0" u="none" strike="noStrike">
              <a:solidFill>
                <a:srgbClr val="FFFFFF"/>
              </a:solidFill>
              <a:ea typeface="Pretendard Medium"/>
              <a:cs typeface="Calibri"/>
            </a:endParaRP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2E9707CA-1A76-EF1D-7133-508F737005A8}"/>
              </a:ext>
            </a:extLst>
          </p:cNvPr>
          <p:cNvSpPr txBox="1"/>
          <p:nvPr/>
        </p:nvSpPr>
        <p:spPr>
          <a:xfrm>
            <a:off x="13785385" y="5145358"/>
            <a:ext cx="3302000" cy="876300"/>
          </a:xfrm>
          <a:prstGeom prst="rect">
            <a:avLst/>
          </a:prstGeom>
          <a:effectLst>
            <a:outerShdw dist="15240" dir="5400000">
              <a:srgbClr val="2E3D86">
                <a:alpha val="65000"/>
              </a:srgbClr>
            </a:outerShdw>
          </a:effectLst>
        </p:spPr>
        <p:txBody>
          <a:bodyPr lIns="0" tIns="0" rIns="0" bIns="0" rtlCol="0" anchor="t"/>
          <a:lstStyle/>
          <a:p>
            <a:pPr marL="342900" indent="-342900">
              <a:lnSpc>
                <a:spcPct val="132800"/>
              </a:lnSpc>
              <a:buClr>
                <a:srgbClr val="FFFFFF"/>
              </a:buClr>
              <a:buFont typeface="Arial,Sans-Serif"/>
              <a:buChar char="●"/>
            </a:pPr>
            <a:r>
              <a:rPr lang="ko-KR" sz="2400">
                <a:solidFill>
                  <a:schemeClr val="tx2">
                    <a:lumMod val="76000"/>
                  </a:schemeClr>
                </a:solidFill>
                <a:latin typeface="Calibri"/>
                <a:ea typeface="Pretendard Medium"/>
                <a:cs typeface="Calibri"/>
              </a:rPr>
              <a:t>사고 예방 자료 제공</a:t>
            </a:r>
            <a:endParaRPr lang="ko-KR" altLang="en-US" sz="2400">
              <a:solidFill>
                <a:schemeClr val="tx2">
                  <a:lumMod val="76000"/>
                </a:schemeClr>
              </a:solidFill>
              <a:latin typeface="Calibri"/>
              <a:ea typeface="Pretendard Medium"/>
              <a:cs typeface="Calibri"/>
            </a:endParaRPr>
          </a:p>
          <a:p>
            <a:pPr marL="285750" indent="-285750">
              <a:lnSpc>
                <a:spcPct val="132800"/>
              </a:lnSpc>
              <a:buFont typeface="Arial"/>
              <a:buChar char="•"/>
            </a:pPr>
            <a:endParaRPr lang="ko-KR" sz="2400">
              <a:solidFill>
                <a:srgbClr val="000000"/>
              </a:solidFill>
              <a:latin typeface="Calibri"/>
              <a:ea typeface="Pretendard Medium"/>
              <a:cs typeface="Calibri"/>
            </a:endParaRPr>
          </a:p>
          <a:p>
            <a:pPr marL="34290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endParaRPr lang="ko-KR" altLang="en-US" sz="2400" b="0" i="0" u="none" strike="noStrike">
              <a:solidFill>
                <a:srgbClr val="FFFFFF"/>
              </a:solidFill>
              <a:latin typeface="Calibri"/>
              <a:ea typeface="Pretendard Medium"/>
              <a:cs typeface="Calibri"/>
            </a:endParaRPr>
          </a:p>
          <a:p>
            <a:pPr lvl="0" algn="l">
              <a:lnSpc>
                <a:spcPct val="132800"/>
              </a:lnSpc>
            </a:pPr>
            <a:endParaRPr lang="ko-KR" sz="2400" b="0" i="0" u="none" strike="noStrike">
              <a:solidFill>
                <a:srgbClr val="FFFFFF"/>
              </a:solidFill>
              <a:ea typeface="Pretendard Medium"/>
            </a:endParaRPr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37C03F65-7DF8-953D-30B2-5A6D8A3F651C}"/>
              </a:ext>
            </a:extLst>
          </p:cNvPr>
          <p:cNvSpPr txBox="1"/>
          <p:nvPr/>
        </p:nvSpPr>
        <p:spPr>
          <a:xfrm>
            <a:off x="9604736" y="5147618"/>
            <a:ext cx="3302000" cy="876300"/>
          </a:xfrm>
          <a:prstGeom prst="rect">
            <a:avLst/>
          </a:prstGeom>
          <a:effectLst>
            <a:outerShdw dist="15240" dir="5400000">
              <a:srgbClr val="2E3D86">
                <a:alpha val="65000"/>
              </a:srgbClr>
            </a:outerShdw>
          </a:effectLst>
        </p:spPr>
        <p:txBody>
          <a:bodyPr lIns="0" tIns="0" rIns="0" bIns="0" rtlCol="0" anchor="t"/>
          <a:lstStyle/>
          <a:p>
            <a:pPr marL="342900" indent="-342900">
              <a:lnSpc>
                <a:spcPct val="132800"/>
              </a:lnSpc>
              <a:buClr>
                <a:srgbClr val="FFFFFF"/>
              </a:buClr>
              <a:buFont typeface="Arial,Sans-Serif"/>
              <a:buChar char="●"/>
            </a:pPr>
            <a:r>
              <a:rPr lang="ko-KR" altLang="en-US" sz="2400">
                <a:solidFill>
                  <a:schemeClr val="tx2">
                    <a:lumMod val="76000"/>
                  </a:schemeClr>
                </a:solidFill>
                <a:latin typeface="Calibri"/>
                <a:ea typeface="Pretendard Medium"/>
                <a:cs typeface="Calibri"/>
              </a:rPr>
              <a:t>지도 위 도로 </a:t>
            </a:r>
            <a:r>
              <a:rPr lang="ko-KR" sz="2400">
                <a:solidFill>
                  <a:schemeClr val="tx2">
                    <a:lumMod val="76000"/>
                  </a:schemeClr>
                </a:solidFill>
                <a:latin typeface="Calibri"/>
                <a:ea typeface="Pretendard Medium"/>
                <a:cs typeface="Calibri"/>
              </a:rPr>
              <a:t>데이터 </a:t>
            </a:r>
            <a:r>
              <a:rPr lang="ko-KR" altLang="en-US" sz="2400">
                <a:solidFill>
                  <a:schemeClr val="tx2">
                    <a:lumMod val="76000"/>
                  </a:schemeClr>
                </a:solidFill>
                <a:latin typeface="Calibri"/>
                <a:ea typeface="Pretendard Medium"/>
                <a:cs typeface="Calibri"/>
              </a:rPr>
              <a:t>시각화</a:t>
            </a:r>
            <a:endParaRPr lang="ko-KR" altLang="en-US" sz="2400">
              <a:solidFill>
                <a:schemeClr val="tx2">
                  <a:lumMod val="76000"/>
                </a:schemeClr>
              </a:solidFill>
              <a:latin typeface="Pretendard Medium"/>
              <a:ea typeface="Pretendard Medium"/>
              <a:cs typeface="Calibri"/>
            </a:endParaRPr>
          </a:p>
          <a:p>
            <a:pPr marL="34290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endParaRPr lang="ko-KR" sz="2400" b="0" i="0" u="none" strike="noStrike">
              <a:solidFill>
                <a:srgbClr val="FFFFFF"/>
              </a:solidFill>
              <a:latin typeface="Calibri"/>
              <a:ea typeface="Pretendard Medium"/>
              <a:cs typeface="Calibri"/>
            </a:endParaRPr>
          </a:p>
          <a:p>
            <a:pPr lvl="0" algn="l">
              <a:lnSpc>
                <a:spcPct val="132800"/>
              </a:lnSpc>
            </a:pPr>
            <a:endParaRPr lang="ko-KR" sz="2400" b="0" i="0" u="none" strike="noStrike">
              <a:solidFill>
                <a:srgbClr val="FFFFFF"/>
              </a:solidFill>
              <a:ea typeface="Pretendard Medium"/>
            </a:endParaRPr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2B7C9A8A-4662-3E4C-58D0-B3D40C601C14}"/>
              </a:ext>
            </a:extLst>
          </p:cNvPr>
          <p:cNvSpPr txBox="1"/>
          <p:nvPr/>
        </p:nvSpPr>
        <p:spPr>
          <a:xfrm>
            <a:off x="9604735" y="6464238"/>
            <a:ext cx="3302000" cy="876300"/>
          </a:xfrm>
          <a:prstGeom prst="rect">
            <a:avLst/>
          </a:prstGeom>
          <a:effectLst>
            <a:outerShdw dist="15240" dir="5400000">
              <a:srgbClr val="2E3D86">
                <a:alpha val="65000"/>
              </a:srgbClr>
            </a:outerShdw>
          </a:effectLst>
        </p:spPr>
        <p:txBody>
          <a:bodyPr lIns="0" tIns="0" rIns="0" bIns="0" rtlCol="0" anchor="t"/>
          <a:lstStyle/>
          <a:p>
            <a:pPr marL="342900" indent="-342900">
              <a:lnSpc>
                <a:spcPct val="132800"/>
              </a:lnSpc>
              <a:buClr>
                <a:srgbClr val="FFFFFF"/>
              </a:buClr>
              <a:buFont typeface="Arial,Sans-Serif"/>
              <a:buChar char="●"/>
            </a:pPr>
            <a:r>
              <a:rPr lang="ko-KR" altLang="en-US" sz="2400">
                <a:solidFill>
                  <a:schemeClr val="tx2">
                    <a:lumMod val="76000"/>
                  </a:schemeClr>
                </a:solidFill>
                <a:latin typeface="Calibri"/>
                <a:ea typeface="Pretendard Medium"/>
                <a:cs typeface="Calibri"/>
              </a:rPr>
              <a:t>교통량 분석 및 측정</a:t>
            </a:r>
          </a:p>
          <a:p>
            <a:pPr marL="34290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endParaRPr lang="ko-KR" sz="2400" b="0" i="0" u="none" strike="noStrike">
              <a:solidFill>
                <a:srgbClr val="FFFFFF"/>
              </a:solidFill>
              <a:latin typeface="Calibri"/>
              <a:ea typeface="Pretendard Medium"/>
              <a:cs typeface="Calibri"/>
            </a:endParaRPr>
          </a:p>
          <a:p>
            <a:pPr lvl="0" algn="l">
              <a:lnSpc>
                <a:spcPct val="132800"/>
              </a:lnSpc>
            </a:pPr>
            <a:endParaRPr lang="ko-KR" sz="2400" b="0" i="0" u="none" strike="noStrike">
              <a:solidFill>
                <a:srgbClr val="FFFFFF"/>
              </a:solidFill>
              <a:ea typeface="Pretendard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00000">
            <a:off x="-1231900" y="-165100"/>
            <a:ext cx="2921000" cy="889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05500"/>
            <a:ext cx="18288000" cy="44069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4900" y="876300"/>
            <a:ext cx="355600" cy="228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519400" y="838200"/>
            <a:ext cx="17272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Pretendard Bold"/>
              </a:rPr>
              <a:t>ROAD MASTER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2409141"/>
              </p:ext>
            </p:extLst>
          </p:nvPr>
        </p:nvGraphicFramePr>
        <p:xfrm>
          <a:off x="1714500" y="2425700"/>
          <a:ext cx="15684500" cy="5080000"/>
        </p:xfrm>
        <a:graphic>
          <a:graphicData uri="http://schemas.openxmlformats.org/drawingml/2006/table">
            <a:tbl>
              <a:tblPr/>
              <a:tblGrid>
                <a:gridCol w="250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6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652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200" b="0" i="0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구분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9E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9E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9E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72F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200" b="0" i="0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기간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9E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9E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9E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72F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200" b="0" i="0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활동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9E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9E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9E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72F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200" b="0" i="0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비고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9E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9E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9E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72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7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2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기획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9E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9E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</a:pPr>
                      <a:r>
                        <a:rPr lang="en-US" altLang="ko-KR" sz="1800" b="0" dirty="0" smtClean="0"/>
                        <a:t>0</a:t>
                      </a:r>
                      <a:r>
                        <a:rPr lang="en-US" sz="1800" b="0" dirty="0" smtClean="0"/>
                        <a:t>1/ </a:t>
                      </a:r>
                      <a:r>
                        <a:rPr lang="en-US" altLang="ko-KR" sz="1800" b="0" dirty="0" smtClean="0"/>
                        <a:t>22</a:t>
                      </a:r>
                      <a:r>
                        <a:rPr lang="en-US" sz="1800" b="0" dirty="0" smtClean="0"/>
                        <a:t> </a:t>
                      </a:r>
                      <a:r>
                        <a:rPr lang="en-US" sz="1800" b="0" dirty="0"/>
                        <a:t>~ </a:t>
                      </a:r>
                      <a:r>
                        <a:rPr lang="en-US" sz="1800" b="0" dirty="0" smtClean="0"/>
                        <a:t> </a:t>
                      </a:r>
                      <a:r>
                        <a:rPr lang="en-US" altLang="ko-KR" sz="1800" b="0" dirty="0" smtClean="0"/>
                        <a:t>02/07</a:t>
                      </a:r>
                      <a:endParaRPr lang="en-US" sz="1800" b="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9E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9E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</a:pPr>
                      <a:r>
                        <a:rPr lang="ko-KR" altLang="en-US" sz="1800" b="1"/>
                        <a:t>주제 분석 및 선정, 프로젝트 및 WBS 정의, 기획서 작성</a:t>
                      </a:r>
                      <a:endParaRPr lang="en-US" sz="1800" b="1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9E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9E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endParaRPr lang="en-US" sz="1800" b="1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9E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9E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sz="22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계획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9E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9E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0" i="0" u="none" strike="noStrike" noProof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02/04 ~ 2/13</a:t>
                      </a:r>
                      <a:endParaRPr lang="en-US" sz="18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9E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9E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</a:pPr>
                      <a:r>
                        <a:rPr lang="en-US" sz="1800" b="1"/>
                        <a:t>UI </a:t>
                      </a:r>
                      <a:r>
                        <a:rPr lang="ko-KR" altLang="en-US" sz="1800" b="1"/>
                        <a:t>디자인</a:t>
                      </a:r>
                      <a:r>
                        <a:rPr lang="en-US" sz="1800" b="1"/>
                        <a:t>, ERD </a:t>
                      </a:r>
                      <a:r>
                        <a:rPr lang="ko-KR" altLang="en-US" sz="1800" b="1"/>
                        <a:t>작성</a:t>
                      </a:r>
                      <a:r>
                        <a:rPr lang="en-US" sz="1800" b="1"/>
                        <a:t>, </a:t>
                      </a:r>
                      <a:r>
                        <a:rPr lang="ko-KR" altLang="en-US" sz="1800" b="1"/>
                        <a:t>파일</a:t>
                      </a:r>
                      <a:r>
                        <a:rPr lang="en-US" sz="1800" b="1"/>
                        <a:t> </a:t>
                      </a:r>
                      <a:r>
                        <a:rPr lang="en-US" sz="1800" b="1" err="1"/>
                        <a:t>구조</a:t>
                      </a:r>
                      <a:r>
                        <a:rPr lang="en-US" sz="1800" b="1"/>
                        <a:t> </a:t>
                      </a:r>
                      <a:r>
                        <a:rPr lang="ko-KR" altLang="en-US" sz="1800" b="1"/>
                        <a:t>설계</a:t>
                      </a:r>
                      <a:endParaRPr lang="en-US" altLang="ko-KR" sz="1800" b="1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9E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9E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800" b="1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9E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9E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sz="22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개발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9E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9E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0" i="0" u="none" strike="noStrike" noProof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2/13 ~ 3/4</a:t>
                      </a:r>
                      <a:endParaRPr lang="en-US" sz="18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9E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9E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</a:pPr>
                      <a:r>
                        <a:rPr lang="ko-KR" altLang="en-US" sz="1800" b="1"/>
                        <a:t>데이터</a:t>
                      </a:r>
                      <a:r>
                        <a:rPr lang="en-US" sz="1800" b="1"/>
                        <a:t> </a:t>
                      </a:r>
                      <a:r>
                        <a:rPr lang="ko-KR" altLang="en-US" sz="1800" b="1"/>
                        <a:t>분석</a:t>
                      </a:r>
                      <a:r>
                        <a:rPr lang="en-US" sz="1800" b="1"/>
                        <a:t>, </a:t>
                      </a:r>
                      <a:r>
                        <a:rPr lang="ko-KR" altLang="en-US" sz="1800" b="1"/>
                        <a:t>수집 및 </a:t>
                      </a:r>
                      <a:r>
                        <a:rPr lang="ko-KR" altLang="en-US" sz="1800" b="1" err="1"/>
                        <a:t>전처리</a:t>
                      </a:r>
                      <a:r>
                        <a:rPr lang="ko-KR" altLang="en-US" sz="1800" b="1"/>
                        <a:t>, 기능 구현 및 화면 개발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9E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9E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800" b="1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9E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9E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sz="22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테스트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9E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9E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0" i="0" u="none" strike="noStrike" noProof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3/4 ~3/8</a:t>
                      </a:r>
                      <a:endParaRPr lang="en-US" sz="18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9E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9E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</a:pPr>
                      <a:r>
                        <a:rPr lang="ko-KR" altLang="en-US" sz="1800" b="1"/>
                        <a:t>중간</a:t>
                      </a:r>
                      <a:r>
                        <a:rPr lang="en-US" sz="1800" b="1"/>
                        <a:t> </a:t>
                      </a:r>
                      <a:r>
                        <a:rPr lang="ko-KR" altLang="en-US" sz="1800" b="1"/>
                        <a:t>점검</a:t>
                      </a:r>
                      <a:r>
                        <a:rPr lang="en-US" sz="1800" b="1"/>
                        <a:t>, </a:t>
                      </a:r>
                      <a:r>
                        <a:rPr lang="ko-KR" altLang="en-US" sz="1800" b="1"/>
                        <a:t>기능</a:t>
                      </a:r>
                      <a:r>
                        <a:rPr lang="en-US" sz="1800" b="1"/>
                        <a:t> </a:t>
                      </a:r>
                      <a:r>
                        <a:rPr lang="ko-KR" altLang="en-US" sz="1800" b="1"/>
                        <a:t>리뷰</a:t>
                      </a:r>
                      <a:r>
                        <a:rPr lang="en-US" sz="1800" b="1"/>
                        <a:t>, </a:t>
                      </a:r>
                      <a:r>
                        <a:rPr lang="ko-KR" altLang="en-US" sz="1800" b="1"/>
                        <a:t>단위 및 통합</a:t>
                      </a:r>
                      <a:r>
                        <a:rPr lang="en-US" sz="1800" b="1"/>
                        <a:t> </a:t>
                      </a:r>
                      <a:r>
                        <a:rPr lang="ko-KR" altLang="en-US" sz="1800" b="1"/>
                        <a:t>테스트,</a:t>
                      </a:r>
                      <a:r>
                        <a:rPr lang="en-US" altLang="ko-KR" sz="1800" b="1"/>
                        <a:t> </a:t>
                      </a:r>
                      <a:r>
                        <a:rPr lang="en-US" altLang="ko-KR" sz="1800" b="1" err="1"/>
                        <a:t>버그</a:t>
                      </a:r>
                      <a:r>
                        <a:rPr lang="en-US" altLang="ko-KR" sz="1800" b="1"/>
                        <a:t> </a:t>
                      </a:r>
                      <a:r>
                        <a:rPr lang="en-US" altLang="ko-KR" sz="1800" b="1" err="1"/>
                        <a:t>수정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9E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9E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</a:pPr>
                      <a:r>
                        <a:rPr lang="ko-KR" altLang="en-US" sz="1800" b="1"/>
                        <a:t>최적화</a:t>
                      </a:r>
                      <a:endParaRPr lang="en-US" sz="1800" b="1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9E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9E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buNone/>
                        <a:defRPr/>
                      </a:pPr>
                      <a:r>
                        <a:rPr lang="ko-KR" altLang="en-US" sz="22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문서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9E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9E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9E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0" i="0" u="none" strike="noStrike" noProof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3/8~3/10</a:t>
                      </a:r>
                      <a:endParaRPr lang="en-US" sz="18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9E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9E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9E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</a:pPr>
                      <a:r>
                        <a:rPr lang="ko-KR" altLang="en-US" sz="1800" b="1"/>
                        <a:t>최종 문서 업데이트 및 정리, 발표 자료 제작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9E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9E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9E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</a:pPr>
                      <a:r>
                        <a:rPr lang="ko-KR" altLang="en-US" sz="1800" b="1" dirty="0"/>
                        <a:t>기획서, WBS, 요구사항 정의서 수정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9E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9E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9E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1677639" y="836961"/>
            <a:ext cx="10009768" cy="72637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sz="3900">
                <a:solidFill>
                  <a:srgbClr val="5272F1"/>
                </a:solidFill>
                <a:latin typeface="Pretendard ExtraBold"/>
                <a:ea typeface="Pretendard ExtraBold"/>
              </a:rPr>
              <a:t>3. </a:t>
            </a:r>
            <a:r>
              <a:rPr lang="ko-KR" sz="3900" b="0" i="0" u="none" strike="noStrike">
                <a:solidFill>
                  <a:srgbClr val="5272F1"/>
                </a:solidFill>
                <a:latin typeface="Pretendard ExtraBold"/>
                <a:ea typeface="Pretendard ExtraBold"/>
              </a:rPr>
              <a:t>프로젝트</a:t>
            </a:r>
            <a:r>
              <a:rPr lang="en-US" sz="3900" b="0" i="0" u="none" strike="noStrike">
                <a:solidFill>
                  <a:srgbClr val="5272F1"/>
                </a:solidFill>
                <a:latin typeface="Pretendard ExtraBold"/>
              </a:rPr>
              <a:t> </a:t>
            </a:r>
            <a:r>
              <a:rPr lang="ko-KR" sz="3900" b="0" i="0" u="none" strike="noStrike">
                <a:solidFill>
                  <a:srgbClr val="5272F1"/>
                </a:solidFill>
                <a:latin typeface="Pretendard ExtraBold"/>
                <a:ea typeface="Pretendard ExtraBold"/>
              </a:rPr>
              <a:t>수행</a:t>
            </a:r>
            <a:r>
              <a:rPr lang="en-US" sz="3900" b="0" i="0" u="none" strike="noStrike">
                <a:solidFill>
                  <a:srgbClr val="5272F1"/>
                </a:solidFill>
                <a:latin typeface="Pretendard ExtraBold"/>
              </a:rPr>
              <a:t> </a:t>
            </a:r>
            <a:r>
              <a:rPr lang="ko-KR" sz="3900" b="0" i="0" u="none" strike="noStrike">
                <a:solidFill>
                  <a:srgbClr val="5272F1"/>
                </a:solidFill>
                <a:latin typeface="Pretendard ExtraBold"/>
                <a:ea typeface="Pretendard ExtraBold"/>
              </a:rPr>
              <a:t>절차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3800" y="7975600"/>
            <a:ext cx="159131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4000" b="1" i="0" u="none" strike="noStrike" dirty="0">
                <a:solidFill>
                  <a:srgbClr val="FFFFFF"/>
                </a:solidFill>
                <a:ea typeface="Pretendard Medium"/>
              </a:rPr>
              <a:t>총</a:t>
            </a:r>
            <a:r>
              <a:rPr lang="en-US" sz="4000" b="1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4000" b="1" i="0" u="none" strike="noStrike" dirty="0">
                <a:solidFill>
                  <a:srgbClr val="FFFFFF"/>
                </a:solidFill>
                <a:ea typeface="Pretendard Medium"/>
              </a:rPr>
              <a:t>개발</a:t>
            </a:r>
            <a:r>
              <a:rPr lang="en-US" sz="4000" b="1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4000" b="1" i="0" u="none" strike="noStrike" dirty="0">
                <a:solidFill>
                  <a:srgbClr val="FFFFFF"/>
                </a:solidFill>
                <a:ea typeface="Pretendard Medium"/>
              </a:rPr>
              <a:t>기간</a:t>
            </a:r>
          </a:p>
          <a:p>
            <a:pPr lvl="0" algn="ctr">
              <a:lnSpc>
                <a:spcPct val="116199"/>
              </a:lnSpc>
            </a:pPr>
            <a:r>
              <a:rPr lang="en-US" sz="4000" b="1" i="0" u="none" strike="noStrike" dirty="0" smtClean="0">
                <a:solidFill>
                  <a:srgbClr val="FFFFFF"/>
                </a:solidFill>
                <a:latin typeface="Pretendard Medium"/>
              </a:rPr>
              <a:t>2025/01/</a:t>
            </a:r>
            <a:r>
              <a:rPr lang="en-US" altLang="ko-KR" sz="4000" b="1" i="0" u="none" strike="noStrike" dirty="0" smtClean="0">
                <a:solidFill>
                  <a:srgbClr val="FFFFFF"/>
                </a:solidFill>
                <a:latin typeface="Pretendard Medium"/>
              </a:rPr>
              <a:t>22</a:t>
            </a:r>
            <a:r>
              <a:rPr lang="en-US" sz="4000" b="1" i="0" u="none" strike="noStrike" dirty="0" smtClean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en-US" sz="4000" b="1" i="0" u="none" strike="noStrike" dirty="0">
                <a:solidFill>
                  <a:srgbClr val="FFFFFF"/>
                </a:solidFill>
                <a:latin typeface="Pretendard Medium"/>
              </a:rPr>
              <a:t>~ 2025/03/10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00000">
            <a:off x="-1231900" y="-165100"/>
            <a:ext cx="2921000" cy="889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 rot="1800000">
            <a:off x="393700" y="9436100"/>
            <a:ext cx="1422400" cy="1422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4000"/>
          </a:blip>
          <a:stretch>
            <a:fillRect/>
          </a:stretch>
        </p:blipFill>
        <p:spPr>
          <a:xfrm rot="1800000">
            <a:off x="16179800" y="-762000"/>
            <a:ext cx="2895600" cy="28956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74900" y="876300"/>
            <a:ext cx="355600" cy="228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519400" y="838200"/>
            <a:ext cx="17272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Pretendard Bold"/>
              </a:rPr>
              <a:t>ROAD MASTER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63700" y="837293"/>
            <a:ext cx="11298464" cy="7937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sz="4400">
                <a:solidFill>
                  <a:srgbClr val="5272F1"/>
                </a:solidFill>
                <a:latin typeface="Pretendard ExtraBold"/>
                <a:ea typeface="Pretendard ExtraBold"/>
              </a:rPr>
              <a:t>4. </a:t>
            </a:r>
            <a:r>
              <a:rPr lang="ko-KR" sz="3900" b="0" i="0" u="none" strike="noStrike">
                <a:solidFill>
                  <a:srgbClr val="5272F1"/>
                </a:solidFill>
                <a:latin typeface="Pretendard ExtraBold"/>
                <a:ea typeface="Pretendard ExtraBold"/>
              </a:rPr>
              <a:t>프로젝트</a:t>
            </a:r>
            <a:r>
              <a:rPr lang="en-US" sz="3900" b="0" i="0" u="none" strike="noStrike">
                <a:solidFill>
                  <a:srgbClr val="5272F1"/>
                </a:solidFill>
                <a:latin typeface="Pretendard ExtraBold"/>
              </a:rPr>
              <a:t> </a:t>
            </a:r>
            <a:r>
              <a:rPr lang="ko-KR" altLang="en-US" sz="3900">
                <a:solidFill>
                  <a:srgbClr val="5272F1"/>
                </a:solidFill>
                <a:latin typeface="Pretendard ExtraBold"/>
                <a:ea typeface="Pretendard ExtraBold"/>
              </a:rPr>
              <a:t>수행</a:t>
            </a:r>
            <a:r>
              <a:rPr lang="en-US" sz="3900" b="0" i="0" u="none" strike="noStrike">
                <a:solidFill>
                  <a:srgbClr val="5272F1"/>
                </a:solidFill>
                <a:latin typeface="Pretendard ExtraBold"/>
              </a:rPr>
              <a:t> </a:t>
            </a:r>
            <a:r>
              <a:rPr lang="ko-KR" sz="3900" b="0" i="0" u="none" strike="noStrike">
                <a:solidFill>
                  <a:srgbClr val="5272F1"/>
                </a:solidFill>
                <a:latin typeface="Pretendard ExtraBold"/>
                <a:ea typeface="Pretendard ExtraBold"/>
              </a:rPr>
              <a:t>경과</a:t>
            </a:r>
            <a:r>
              <a:rPr lang="ko-KR" altLang="en-US" sz="3900">
                <a:solidFill>
                  <a:srgbClr val="5272F1"/>
                </a:solidFill>
                <a:latin typeface="Pretendard ExtraBold"/>
                <a:ea typeface="Pretendard ExtraBold"/>
                <a:cs typeface="+mn-lt"/>
              </a:rPr>
              <a:t> </a:t>
            </a:r>
            <a:r>
              <a:rPr lang="en-US" altLang="ko-KR" sz="3900">
                <a:solidFill>
                  <a:srgbClr val="5272F1"/>
                </a:solidFill>
                <a:latin typeface="Pretendard ExtraBold"/>
                <a:ea typeface="+mn-lt"/>
                <a:cs typeface="+mn-lt"/>
              </a:rPr>
              <a:t>-</a:t>
            </a:r>
            <a:r>
              <a:rPr lang="ko-KR" altLang="en-US" sz="3900">
                <a:solidFill>
                  <a:srgbClr val="5272F1"/>
                </a:solidFill>
                <a:latin typeface="Pretendard ExtraBold"/>
                <a:ea typeface="Pretendard ExtraBold"/>
                <a:cs typeface="+mn-lt"/>
              </a:rPr>
              <a:t> 지도 </a:t>
            </a:r>
            <a:r>
              <a:rPr lang="en-US" altLang="ko-KR" sz="3900">
                <a:solidFill>
                  <a:srgbClr val="5272F1"/>
                </a:solidFill>
                <a:latin typeface="Pretendard ExtraBold"/>
                <a:ea typeface="+mn-lt"/>
                <a:cs typeface="+mn-lt"/>
              </a:rPr>
              <a:t>(</a:t>
            </a:r>
            <a:r>
              <a:rPr lang="ko-KR" altLang="en-US" sz="3900">
                <a:solidFill>
                  <a:srgbClr val="5272F1"/>
                </a:solidFill>
                <a:latin typeface="Pretendard ExtraBold"/>
                <a:ea typeface="Pretendard ExtraBold"/>
                <a:cs typeface="+mn-lt"/>
              </a:rPr>
              <a:t>데이터 시각화</a:t>
            </a:r>
            <a:r>
              <a:rPr lang="en-US" altLang="ko-KR" sz="3900">
                <a:solidFill>
                  <a:srgbClr val="5272F1"/>
                </a:solidFill>
                <a:latin typeface="Pretendard ExtraBold"/>
                <a:ea typeface="+mn-lt"/>
                <a:cs typeface="+mn-lt"/>
              </a:rPr>
              <a:t>)</a:t>
            </a:r>
            <a:endParaRPr lang="ko-KR" sz="3900" b="0" i="0" u="none" strike="noStrike">
              <a:solidFill>
                <a:srgbClr val="5272F1"/>
              </a:solidFill>
              <a:latin typeface="Pretendard ExtraBold"/>
              <a:ea typeface="Pretendard Extra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63700" y="7137400"/>
            <a:ext cx="10799026" cy="226444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indent="-457200">
              <a:lnSpc>
                <a:spcPct val="132800"/>
              </a:lnSpc>
              <a:buFont typeface="Calibri"/>
              <a:buChar char="-"/>
            </a:pPr>
            <a:r>
              <a:rPr lang="ko-KR" altLang="en-US" sz="2400">
                <a:latin typeface="Pretendard Medium"/>
                <a:ea typeface="Pretendard Medium"/>
              </a:rPr>
              <a:t>왼쪽 상단 버튼 메뉴에서 지정한 버튼의 데이터를 지도 위 마커로 시각화</a:t>
            </a:r>
          </a:p>
          <a:p>
            <a:pPr marL="457200" indent="-457200">
              <a:lnSpc>
                <a:spcPct val="132800"/>
              </a:lnSpc>
              <a:buFont typeface="Calibri"/>
              <a:buChar char="-"/>
            </a:pPr>
            <a:r>
              <a:rPr lang="ko-KR" altLang="en-US" sz="2400">
                <a:latin typeface="Pretendard Medium"/>
                <a:ea typeface="Pretendard Medium"/>
              </a:rPr>
              <a:t>마커를 눌렀을 때 해당 데이터의 세부사항 표시</a:t>
            </a:r>
          </a:p>
          <a:p>
            <a:pPr marL="457200" indent="-457200">
              <a:lnSpc>
                <a:spcPct val="132800"/>
              </a:lnSpc>
              <a:buFont typeface="Calibri"/>
              <a:buChar char="-"/>
            </a:pPr>
            <a:r>
              <a:rPr lang="ko-KR" altLang="en-US" sz="2400">
                <a:latin typeface="Pretendard Medium"/>
                <a:ea typeface="Pretendard Medium"/>
              </a:rPr>
              <a:t>오른쪽 상단 버튼 메뉴에서 지정한 버튼으로 영역 이동</a:t>
            </a:r>
          </a:p>
          <a:p>
            <a:pPr>
              <a:lnSpc>
                <a:spcPct val="132800"/>
              </a:lnSpc>
            </a:pPr>
            <a:endParaRPr lang="ko-KR" altLang="en-US" sz="2400">
              <a:latin typeface="Pretendard Medium"/>
              <a:ea typeface="Pretendard Medium"/>
            </a:endParaRPr>
          </a:p>
        </p:txBody>
      </p:sp>
      <p:pic>
        <p:nvPicPr>
          <p:cNvPr id="10" name="그림 9" descr="스크린샷, 디자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59509F0C-FC64-BB03-9B9A-1BF85B96C7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36780" y="1941195"/>
            <a:ext cx="3733800" cy="1314450"/>
          </a:xfrm>
          <a:prstGeom prst="rect">
            <a:avLst/>
          </a:prstGeom>
        </p:spPr>
      </p:pic>
      <p:pic>
        <p:nvPicPr>
          <p:cNvPr id="15" name="그림 14" descr="텍스트, 스크린샷, 폰트, 번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A1EB045B-8519-0A90-6FED-098B4840CE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42495" y="3440430"/>
            <a:ext cx="2320290" cy="2552700"/>
          </a:xfrm>
          <a:prstGeom prst="rect">
            <a:avLst/>
          </a:prstGeom>
        </p:spPr>
      </p:pic>
      <p:pic>
        <p:nvPicPr>
          <p:cNvPr id="16" name="그림 15" descr="텍스트, 지도, 스크린샷, 도표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074B1199-195B-B5A4-D0D6-58ED37AF16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9255" y="1943100"/>
            <a:ext cx="10336530" cy="4693920"/>
          </a:xfrm>
          <a:prstGeom prst="rect">
            <a:avLst/>
          </a:prstGeom>
        </p:spPr>
      </p:pic>
      <p:pic>
        <p:nvPicPr>
          <p:cNvPr id="17" name="그림 16" descr="텍스트, 스크린샷, 지도, 디스플레이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FD9E6B6A-D7AA-960C-C73B-26A0C97B5C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37732" y="6245543"/>
            <a:ext cx="3609975" cy="33432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92267C-EF73-A603-8A34-BFAF40200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EFEF260-A20F-1202-F60E-4B2BD4D98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00000">
            <a:off x="-1231900" y="-165100"/>
            <a:ext cx="2921000" cy="889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F85E886-AE16-4071-C050-1DBB4A1B148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 rot="1800000">
            <a:off x="393700" y="9436100"/>
            <a:ext cx="1422400" cy="1422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2F66B45-D31D-AB70-739E-C64E3AF9F70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4000"/>
          </a:blip>
          <a:stretch>
            <a:fillRect/>
          </a:stretch>
        </p:blipFill>
        <p:spPr>
          <a:xfrm rot="1800000">
            <a:off x="16179800" y="-762000"/>
            <a:ext cx="2895600" cy="2895600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1BE5DF02-DB49-3361-D67C-CE83C39CE13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4C2918B9-E572-82AC-E7A3-85CDE12E2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74900" y="876300"/>
            <a:ext cx="355600" cy="2286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1578A4FE-5D34-4C42-D2BC-2676AD175B68}"/>
              </a:ext>
            </a:extLst>
          </p:cNvPr>
          <p:cNvSpPr txBox="1"/>
          <p:nvPr/>
        </p:nvSpPr>
        <p:spPr>
          <a:xfrm>
            <a:off x="15519400" y="838200"/>
            <a:ext cx="17272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Pretendard Bold"/>
              </a:rPr>
              <a:t>ROAD MASTER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000760C-03FE-3C23-7D4D-C064880D554B}"/>
              </a:ext>
            </a:extLst>
          </p:cNvPr>
          <p:cNvSpPr txBox="1"/>
          <p:nvPr/>
        </p:nvSpPr>
        <p:spPr>
          <a:xfrm>
            <a:off x="1663700" y="837293"/>
            <a:ext cx="11216821" cy="7937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sz="4400">
                <a:solidFill>
                  <a:srgbClr val="5272F1"/>
                </a:solidFill>
                <a:latin typeface="Pretendard ExtraBold"/>
                <a:ea typeface="Pretendard ExtraBold"/>
              </a:rPr>
              <a:t>4. </a:t>
            </a:r>
            <a:r>
              <a:rPr lang="ko-KR" sz="3900" b="0" i="0" u="none" strike="noStrike">
                <a:solidFill>
                  <a:srgbClr val="5272F1"/>
                </a:solidFill>
                <a:latin typeface="Pretendard ExtraBold"/>
                <a:ea typeface="Pretendard ExtraBold"/>
              </a:rPr>
              <a:t>프로젝트</a:t>
            </a:r>
            <a:r>
              <a:rPr lang="en-US" sz="3900" b="0" i="0" u="none" strike="noStrike">
                <a:solidFill>
                  <a:srgbClr val="5272F1"/>
                </a:solidFill>
                <a:latin typeface="Pretendard ExtraBold"/>
              </a:rPr>
              <a:t> </a:t>
            </a:r>
            <a:r>
              <a:rPr lang="ko-KR" altLang="en-US" sz="3900">
                <a:solidFill>
                  <a:srgbClr val="5272F1"/>
                </a:solidFill>
                <a:latin typeface="Pretendard ExtraBold"/>
                <a:ea typeface="Pretendard ExtraBold"/>
              </a:rPr>
              <a:t>수행</a:t>
            </a:r>
            <a:r>
              <a:rPr lang="en-US" sz="3900" b="0" i="0" u="none" strike="noStrike">
                <a:solidFill>
                  <a:srgbClr val="5272F1"/>
                </a:solidFill>
                <a:latin typeface="Pretendard ExtraBold"/>
              </a:rPr>
              <a:t> </a:t>
            </a:r>
            <a:r>
              <a:rPr lang="ko-KR" sz="3900" b="0" i="0" u="none" strike="noStrike">
                <a:solidFill>
                  <a:srgbClr val="5272F1"/>
                </a:solidFill>
                <a:latin typeface="Pretendard ExtraBold"/>
                <a:ea typeface="Pretendard ExtraBold"/>
              </a:rPr>
              <a:t>경과</a:t>
            </a:r>
            <a:r>
              <a:rPr lang="ko-KR" sz="3900">
                <a:solidFill>
                  <a:srgbClr val="5272F1"/>
                </a:solidFill>
                <a:latin typeface="Pretendard ExtraBold"/>
                <a:ea typeface="Pretendard ExtraBold"/>
              </a:rPr>
              <a:t> - </a:t>
            </a:r>
            <a:r>
              <a:rPr lang="ko-KR" altLang="en-US" sz="3900">
                <a:solidFill>
                  <a:srgbClr val="5272F1"/>
                </a:solidFill>
                <a:latin typeface="Pretendard ExtraBold"/>
                <a:ea typeface="Pretendard ExtraBold"/>
              </a:rPr>
              <a:t>지도 (데이터 시각화)</a:t>
            </a:r>
            <a:endParaRPr lang="ko-KR" altLang="en-US" sz="3900" b="0" i="0" u="none" strike="noStrike">
              <a:solidFill>
                <a:srgbClr val="5272F1"/>
              </a:solidFill>
              <a:latin typeface="Pretendard ExtraBold"/>
              <a:ea typeface="Pretendard ExtraBold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66D421ED-2556-9554-69ED-FB38345BC8F9}"/>
              </a:ext>
            </a:extLst>
          </p:cNvPr>
          <p:cNvSpPr txBox="1"/>
          <p:nvPr/>
        </p:nvSpPr>
        <p:spPr>
          <a:xfrm>
            <a:off x="1663700" y="7271215"/>
            <a:ext cx="10812965" cy="32680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indent="-457200">
              <a:lnSpc>
                <a:spcPct val="132800"/>
              </a:lnSpc>
              <a:buFont typeface="Calibri"/>
              <a:buChar char="-"/>
            </a:pPr>
            <a:r>
              <a:rPr lang="ko-KR" altLang="en-US" sz="2400">
                <a:latin typeface="Pretendard Medium"/>
                <a:ea typeface="Pretendard Medium"/>
              </a:rPr>
              <a:t>오른쪽 상단 메뉴 버튼에서 권역별 안전지수를 키면 날씨 데이터를 기반으로 안전지수 마커들 표시</a:t>
            </a:r>
          </a:p>
          <a:p>
            <a:pPr marL="457200" indent="-457200">
              <a:lnSpc>
                <a:spcPct val="132800"/>
              </a:lnSpc>
              <a:buFont typeface="Calibri"/>
              <a:buChar char="-"/>
            </a:pPr>
            <a:r>
              <a:rPr lang="ko-KR" altLang="en-US" sz="2400">
                <a:latin typeface="Pretendard Medium"/>
                <a:ea typeface="Pretendard Medium"/>
              </a:rPr>
              <a:t>전국 메뉴에선 권역별 평균 안전지수, 그 외에는 세부 마커들 표시 후 마커 클릭 시 세부 안전지수 조회 가능</a:t>
            </a:r>
          </a:p>
        </p:txBody>
      </p:sp>
      <p:pic>
        <p:nvPicPr>
          <p:cNvPr id="13" name="그림 12" descr="텍스트, 지도, 스크린샷, 도표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1DBC5163-0F49-DE83-AA5C-59CD5E762D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9733" y="1938337"/>
            <a:ext cx="10422255" cy="4962525"/>
          </a:xfrm>
          <a:prstGeom prst="rect">
            <a:avLst/>
          </a:prstGeom>
        </p:spPr>
      </p:pic>
      <p:pic>
        <p:nvPicPr>
          <p:cNvPr id="14" name="그림 13" descr="지도, 텍스트, 아틀라스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D6F48E54-3095-CCC5-529D-755D4FB06F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75845" y="1930718"/>
            <a:ext cx="3973830" cy="5724525"/>
          </a:xfrm>
          <a:prstGeom prst="rect">
            <a:avLst/>
          </a:prstGeom>
        </p:spPr>
      </p:pic>
      <p:pic>
        <p:nvPicPr>
          <p:cNvPr id="18" name="그림 17" descr="텍스트, 만화 영화, 곰, 판다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9243AA33-6875-2A0B-9B79-4378F452EF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00373" y="7808804"/>
            <a:ext cx="2552700" cy="1114425"/>
          </a:xfrm>
          <a:prstGeom prst="rect">
            <a:avLst/>
          </a:prstGeom>
        </p:spPr>
      </p:pic>
      <p:pic>
        <p:nvPicPr>
          <p:cNvPr id="19" name="그림 18" descr="텍스트, 스크린샷, 폰트, 번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035E5FD4-0FAC-C6F1-6FD3-6DEBAA6F3F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75845" y="7810872"/>
            <a:ext cx="1946910" cy="216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403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33D295-313F-F806-0DBF-0E8ECFA0F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A99DFB7-ADE8-904F-66F7-29E39D18E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00000">
            <a:off x="-1231900" y="-165100"/>
            <a:ext cx="2921000" cy="889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66C06EE-5C99-3890-E7BF-5D643616E80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 rot="1800000">
            <a:off x="393700" y="9436100"/>
            <a:ext cx="1422400" cy="1422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242D83F-E9B3-8271-4C45-4EF8E181735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4000"/>
          </a:blip>
          <a:stretch>
            <a:fillRect/>
          </a:stretch>
        </p:blipFill>
        <p:spPr>
          <a:xfrm rot="1800000">
            <a:off x="16179800" y="-762000"/>
            <a:ext cx="2895600" cy="2895600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5D8386B3-55D1-E9B6-B52E-72764F82DE1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6EAC8D5C-8D24-9D14-B622-0647592963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74900" y="876300"/>
            <a:ext cx="355600" cy="2286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A33BF6E8-5F2A-23FF-111C-275765FF29D1}"/>
              </a:ext>
            </a:extLst>
          </p:cNvPr>
          <p:cNvSpPr txBox="1"/>
          <p:nvPr/>
        </p:nvSpPr>
        <p:spPr>
          <a:xfrm>
            <a:off x="15519400" y="838200"/>
            <a:ext cx="17272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Pretendard Bold"/>
              </a:rPr>
              <a:t>ROAD MASTER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B473E76-F000-C46F-54BE-8022EA725C09}"/>
              </a:ext>
            </a:extLst>
          </p:cNvPr>
          <p:cNvSpPr txBox="1"/>
          <p:nvPr/>
        </p:nvSpPr>
        <p:spPr>
          <a:xfrm>
            <a:off x="1678940" y="881380"/>
            <a:ext cx="8577580" cy="74422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sz="4400">
                <a:solidFill>
                  <a:srgbClr val="5272F1"/>
                </a:solidFill>
                <a:latin typeface="Pretendard ExtraBold"/>
                <a:ea typeface="Pretendard ExtraBold"/>
              </a:rPr>
              <a:t>4. </a:t>
            </a:r>
            <a:r>
              <a:rPr lang="ko-KR" sz="3900" b="0" i="0" u="none" strike="noStrike">
                <a:solidFill>
                  <a:srgbClr val="5272F1"/>
                </a:solidFill>
                <a:latin typeface="Pretendard ExtraBold"/>
                <a:ea typeface="Pretendard ExtraBold"/>
              </a:rPr>
              <a:t>프로젝트</a:t>
            </a:r>
            <a:r>
              <a:rPr lang="en-US" sz="3900" b="0" i="0" u="none" strike="noStrike">
                <a:solidFill>
                  <a:srgbClr val="5272F1"/>
                </a:solidFill>
                <a:latin typeface="Pretendard ExtraBold"/>
              </a:rPr>
              <a:t> </a:t>
            </a:r>
            <a:r>
              <a:rPr lang="ko-KR" altLang="en-US" sz="3900">
                <a:solidFill>
                  <a:srgbClr val="5272F1"/>
                </a:solidFill>
                <a:latin typeface="Pretendard ExtraBold"/>
                <a:ea typeface="Pretendard ExtraBold"/>
              </a:rPr>
              <a:t>수행</a:t>
            </a:r>
            <a:r>
              <a:rPr lang="en-US" sz="3900" b="0" i="0" u="none" strike="noStrike">
                <a:solidFill>
                  <a:srgbClr val="5272F1"/>
                </a:solidFill>
                <a:latin typeface="Pretendard ExtraBold"/>
              </a:rPr>
              <a:t> </a:t>
            </a:r>
            <a:r>
              <a:rPr lang="ko-KR" altLang="en-US" sz="3900">
                <a:solidFill>
                  <a:srgbClr val="5272F1"/>
                </a:solidFill>
                <a:latin typeface="Pretendard ExtraBold"/>
                <a:ea typeface="Pretendard ExtraBold"/>
              </a:rPr>
              <a:t>경과 -데이터 시각화</a:t>
            </a:r>
            <a:endParaRPr lang="ko-KR" altLang="en-US" sz="3900" b="0" i="0" u="none" strike="noStrike">
              <a:solidFill>
                <a:srgbClr val="5272F1"/>
              </a:solidFill>
              <a:latin typeface="Pretendard ExtraBold"/>
              <a:ea typeface="Pretendard ExtraBold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21796AD3-1580-CA96-756A-93DC994CC8DC}"/>
              </a:ext>
            </a:extLst>
          </p:cNvPr>
          <p:cNvSpPr txBox="1"/>
          <p:nvPr/>
        </p:nvSpPr>
        <p:spPr>
          <a:xfrm>
            <a:off x="2959100" y="7518400"/>
            <a:ext cx="10799026" cy="93856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2800"/>
              </a:lnSpc>
            </a:pPr>
            <a:r>
              <a:rPr lang="ko-KR" altLang="en-US" sz="2800">
                <a:solidFill>
                  <a:srgbClr val="FFFFFF"/>
                </a:solidFill>
                <a:ea typeface="Pretendard Medium"/>
              </a:rPr>
              <a:t>프로젝트를 </a:t>
            </a:r>
            <a:r>
              <a:rPr lang="ko-KR" altLang="en-US" sz="2800">
                <a:solidFill>
                  <a:srgbClr val="FFFFFF"/>
                </a:solidFill>
                <a:latin typeface="Calibri"/>
                <a:ea typeface="Pretendard Medium"/>
                <a:cs typeface="Calibri"/>
              </a:rPr>
              <a:t>수행한</a:t>
            </a:r>
            <a:r>
              <a:rPr lang="en-US" sz="28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altLang="en-US" sz="2800">
                <a:solidFill>
                  <a:srgbClr val="FFFFFF"/>
                </a:solidFill>
                <a:latin typeface="Pretendard Medium"/>
                <a:ea typeface="Pretendard Medium"/>
              </a:rPr>
              <a:t>방법</a:t>
            </a:r>
            <a:r>
              <a:rPr lang="en-US" sz="2800">
                <a:solidFill>
                  <a:srgbClr val="FFFFFF"/>
                </a:solidFill>
                <a:latin typeface="Pretendard Medium"/>
                <a:ea typeface="Pretendard Medium"/>
              </a:rPr>
              <a:t>, </a:t>
            </a:r>
            <a:r>
              <a:rPr lang="ko-KR" altLang="en-US" sz="2800">
                <a:solidFill>
                  <a:srgbClr val="FFFFFF"/>
                </a:solidFill>
                <a:latin typeface="Pretendard Medium"/>
                <a:ea typeface="Pretendard Medium"/>
              </a:rPr>
              <a:t>경과</a:t>
            </a:r>
            <a:r>
              <a:rPr lang="en-US" sz="2800">
                <a:solidFill>
                  <a:srgbClr val="FFFFFF"/>
                </a:solidFill>
                <a:latin typeface="Pretendard Medium"/>
                <a:ea typeface="Pretendard Medium"/>
              </a:rPr>
              <a:t> </a:t>
            </a:r>
            <a:r>
              <a:rPr lang="ko-KR" altLang="en-US" sz="2800">
                <a:solidFill>
                  <a:srgbClr val="FFFFFF"/>
                </a:solidFill>
                <a:latin typeface="Pretendard Medium"/>
                <a:ea typeface="Pretendard Medium"/>
              </a:rPr>
              <a:t>과정을 자료와 함께</a:t>
            </a:r>
            <a:r>
              <a:rPr lang="en-US" altLang="ko-KR" sz="2800">
                <a:solidFill>
                  <a:srgbClr val="FFFFFF"/>
                </a:solidFill>
                <a:latin typeface="Pretendard Medium"/>
                <a:ea typeface="Pretendard Medium"/>
              </a:rPr>
              <a:t> </a:t>
            </a:r>
            <a:r>
              <a:rPr lang="ko-KR" altLang="en-US" sz="2800">
                <a:solidFill>
                  <a:srgbClr val="FFFFFF"/>
                </a:solidFill>
                <a:latin typeface="Pretendard Medium"/>
                <a:ea typeface="Pretendard Medium"/>
              </a:rPr>
              <a:t>기술</a:t>
            </a:r>
            <a:endParaRPr lang="ko-KR" sz="2800" b="0" i="0" u="none" strike="noStrike">
              <a:solidFill>
                <a:srgbClr val="FFFFFF"/>
              </a:solidFill>
              <a:ea typeface="Pretendard Medium"/>
              <a:cs typeface="Calibri"/>
            </a:endParaRPr>
          </a:p>
          <a:p>
            <a:pPr lvl="0" algn="l">
              <a:lnSpc>
                <a:spcPct val="132800"/>
              </a:lnSpc>
            </a:pPr>
            <a:endParaRPr lang="ko-KR" sz="2800" b="0" i="0" u="none" strike="noStrike">
              <a:solidFill>
                <a:srgbClr val="FFFFFF"/>
              </a:solidFill>
              <a:ea typeface="Pretendard Medium"/>
            </a:endParaRPr>
          </a:p>
        </p:txBody>
      </p:sp>
      <p:pic>
        <p:nvPicPr>
          <p:cNvPr id="16" name="그림 15" descr="텍스트, 스크린샷, 번호, 폰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594D0F3B-C6F1-15C1-075E-667D5FF41F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5525" y="1823085"/>
            <a:ext cx="8225790" cy="3958590"/>
          </a:xfrm>
          <a:prstGeom prst="rect">
            <a:avLst/>
          </a:prstGeom>
        </p:spPr>
      </p:pic>
      <p:pic>
        <p:nvPicPr>
          <p:cNvPr id="17" name="그림 16" descr="텍스트, 스크린샷, 그래프, 라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1815C41D-CBA5-E608-B981-FACDE00901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7430" y="5972175"/>
            <a:ext cx="8221980" cy="3722370"/>
          </a:xfrm>
          <a:prstGeom prst="rect">
            <a:avLst/>
          </a:prstGeom>
        </p:spPr>
      </p:pic>
      <p:sp>
        <p:nvSpPr>
          <p:cNvPr id="10" name="TextBox 12">
            <a:extLst>
              <a:ext uri="{FF2B5EF4-FFF2-40B4-BE49-F238E27FC236}">
                <a16:creationId xmlns:a16="http://schemas.microsoft.com/office/drawing/2014/main" id="{D27F6100-0EC4-A836-63D0-21947E86833A}"/>
              </a:ext>
            </a:extLst>
          </p:cNvPr>
          <p:cNvSpPr txBox="1"/>
          <p:nvPr/>
        </p:nvSpPr>
        <p:spPr>
          <a:xfrm>
            <a:off x="10792460" y="2656840"/>
            <a:ext cx="10799026" cy="330076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indent="-457200">
              <a:lnSpc>
                <a:spcPct val="132800"/>
              </a:lnSpc>
              <a:buFont typeface="Calibri"/>
              <a:buChar char="-"/>
            </a:pPr>
            <a:r>
              <a:rPr lang="ko-KR" altLang="en-US" sz="2400">
                <a:latin typeface="Pretendard ExtraBold"/>
                <a:ea typeface="Pretendard ExtraBold"/>
              </a:rPr>
              <a:t>데이터 메뉴</a:t>
            </a:r>
            <a:endParaRPr lang="ko-KR"/>
          </a:p>
          <a:p>
            <a:pPr>
              <a:lnSpc>
                <a:spcPct val="132800"/>
              </a:lnSpc>
            </a:pPr>
            <a:r>
              <a:rPr lang="ko-KR" sz="2000">
                <a:ea typeface="+mn-lt"/>
                <a:cs typeface="+mn-lt"/>
              </a:rPr>
              <a:t>● </a:t>
            </a:r>
            <a:r>
              <a:rPr lang="ko-KR" altLang="en-US" sz="2400">
                <a:latin typeface="Pretendard ExtraBold"/>
                <a:ea typeface="Pretendard ExtraBold"/>
              </a:rPr>
              <a:t> (사고 </a:t>
            </a:r>
            <a:r>
              <a:rPr lang="ko-KR" altLang="en-US" sz="2400" err="1">
                <a:latin typeface="Pretendard ExtraBold"/>
                <a:ea typeface="Pretendard ExtraBold"/>
              </a:rPr>
              <a:t>증가량</a:t>
            </a:r>
            <a:r>
              <a:rPr lang="ko-KR" altLang="en-US" sz="2400">
                <a:latin typeface="Pretendard ExtraBold"/>
                <a:ea typeface="Pretendard ExtraBold"/>
              </a:rPr>
              <a:t>, 지역별 사고, 명절 교통량, 도로/날씨별 사고)</a:t>
            </a:r>
            <a:br>
              <a:rPr lang="ko-KR" altLang="en-US" sz="2400">
                <a:latin typeface="Pretendard ExtraBold"/>
                <a:ea typeface="Pretendard ExtraBold"/>
              </a:rPr>
            </a:br>
            <a:endParaRPr lang="ko-KR">
              <a:cs typeface="Calibri"/>
            </a:endParaRPr>
          </a:p>
          <a:p>
            <a:pPr marL="457200" indent="-457200">
              <a:lnSpc>
                <a:spcPct val="132800"/>
              </a:lnSpc>
              <a:buFont typeface="Calibri"/>
              <a:buChar char="-"/>
            </a:pPr>
            <a:r>
              <a:rPr lang="ko-KR" altLang="en-US" sz="2400">
                <a:latin typeface="Pretendard ExtraBold"/>
                <a:ea typeface="Pretendard ExtraBold"/>
              </a:rPr>
              <a:t>필터링 메뉴 (세부 데이터 조회)</a:t>
            </a:r>
          </a:p>
          <a:p>
            <a:pPr>
              <a:lnSpc>
                <a:spcPct val="132800"/>
              </a:lnSpc>
            </a:pPr>
            <a:r>
              <a:rPr lang="ko-KR" sz="2000">
                <a:ea typeface="+mn-lt"/>
                <a:cs typeface="+mn-lt"/>
              </a:rPr>
              <a:t>● </a:t>
            </a:r>
            <a:r>
              <a:rPr lang="ko-KR" sz="2000">
                <a:latin typeface="Calibri"/>
                <a:ea typeface="Pretendard ExtraBold"/>
                <a:cs typeface="Calibri"/>
              </a:rPr>
              <a:t>  </a:t>
            </a:r>
            <a:r>
              <a:rPr lang="ko-KR" altLang="en-US" sz="2400">
                <a:latin typeface="Pretendard ExtraBold"/>
                <a:ea typeface="Pretendard ExtraBold"/>
              </a:rPr>
              <a:t>( </a:t>
            </a:r>
            <a:r>
              <a:rPr lang="ko-KR" altLang="en-US" sz="2400" err="1">
                <a:latin typeface="Pretendard ExtraBold"/>
                <a:ea typeface="Pretendard ExtraBold"/>
              </a:rPr>
              <a:t>ex</a:t>
            </a:r>
            <a:r>
              <a:rPr lang="ko-KR" altLang="en-US" sz="2400">
                <a:latin typeface="Pretendard ExtraBold"/>
                <a:ea typeface="Pretendard ExtraBold"/>
              </a:rPr>
              <a:t>) 연도, 시, 도, </a:t>
            </a:r>
            <a:r>
              <a:rPr lang="ko-KR" altLang="en-US" sz="2400" err="1">
                <a:latin typeface="Pretendard ExtraBold"/>
                <a:ea typeface="Pretendard ExtraBold"/>
              </a:rPr>
              <a:t>시군구</a:t>
            </a:r>
            <a:r>
              <a:rPr lang="ko-KR" altLang="en-US" sz="2400">
                <a:latin typeface="Pretendard ExtraBold"/>
                <a:ea typeface="Pretendard ExtraBold"/>
              </a:rPr>
              <a:t> 등)</a:t>
            </a:r>
            <a:br>
              <a:rPr lang="ko-KR" altLang="en-US" sz="2400">
                <a:latin typeface="Pretendard ExtraBold"/>
                <a:ea typeface="Pretendard ExtraBold"/>
              </a:rPr>
            </a:br>
            <a:endParaRPr lang="ko-KR">
              <a:cs typeface="Calibri"/>
            </a:endParaRPr>
          </a:p>
          <a:p>
            <a:pPr marL="457200" indent="-457200">
              <a:lnSpc>
                <a:spcPct val="132800"/>
              </a:lnSpc>
              <a:buFont typeface="Calibri"/>
              <a:buChar char="-"/>
            </a:pPr>
            <a:r>
              <a:rPr lang="ko-KR" altLang="en-US" sz="2400">
                <a:latin typeface="Pretendard ExtraBold"/>
                <a:ea typeface="Pretendard ExtraBold"/>
              </a:rPr>
              <a:t>각 데이터를 기반해 차트 및 그래프로 시각화</a:t>
            </a:r>
          </a:p>
          <a:p>
            <a:pPr marL="457200" indent="-457200">
              <a:lnSpc>
                <a:spcPct val="132800"/>
              </a:lnSpc>
              <a:buFont typeface="Calibri"/>
              <a:buChar char="-"/>
            </a:pPr>
            <a:endParaRPr lang="ko-KR" altLang="en-US" sz="2400">
              <a:latin typeface="Pretendard ExtraBold"/>
              <a:ea typeface="Pretendard ExtraBold"/>
            </a:endParaRPr>
          </a:p>
          <a:p>
            <a:pPr>
              <a:lnSpc>
                <a:spcPct val="132800"/>
              </a:lnSpc>
            </a:pPr>
            <a:endParaRPr lang="ko-KR" altLang="en-US" sz="2400">
              <a:latin typeface="Pretendard ExtraBold"/>
              <a:ea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627402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01B25F-15D2-CB7B-5967-40CEB3A62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8DBFDF5-9924-E3DD-173F-DB68C9872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00000">
            <a:off x="-1231900" y="-165100"/>
            <a:ext cx="2921000" cy="889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49CCE90-A2F2-4DED-2B47-B756E55CE84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 rot="1800000">
            <a:off x="393700" y="9436100"/>
            <a:ext cx="1422400" cy="1422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09AC307-ECAD-0B82-DBDE-DE648CA9F1C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4000"/>
          </a:blip>
          <a:stretch>
            <a:fillRect/>
          </a:stretch>
        </p:blipFill>
        <p:spPr>
          <a:xfrm rot="1800000">
            <a:off x="16179800" y="-762000"/>
            <a:ext cx="2895600" cy="2895600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6FF73303-B0A4-D4F5-9CDE-6447588DFFE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019964CB-3447-8AEF-ECC5-BDD118E0D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74900" y="876300"/>
            <a:ext cx="355600" cy="2286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B7C05406-73DB-E96B-B03E-07C911502600}"/>
              </a:ext>
            </a:extLst>
          </p:cNvPr>
          <p:cNvSpPr txBox="1"/>
          <p:nvPr/>
        </p:nvSpPr>
        <p:spPr>
          <a:xfrm>
            <a:off x="15519400" y="838200"/>
            <a:ext cx="17272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Pretendard Bold"/>
              </a:rPr>
              <a:t>ROAD MASTER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759E321-5C51-674C-B269-326B982C8808}"/>
              </a:ext>
            </a:extLst>
          </p:cNvPr>
          <p:cNvSpPr txBox="1"/>
          <p:nvPr/>
        </p:nvSpPr>
        <p:spPr>
          <a:xfrm>
            <a:off x="1589480" y="836056"/>
            <a:ext cx="9055758" cy="77272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sz="4400">
                <a:solidFill>
                  <a:srgbClr val="5272F1"/>
                </a:solidFill>
                <a:latin typeface="Pretendard ExtraBold"/>
                <a:ea typeface="Pretendard ExtraBold"/>
              </a:rPr>
              <a:t>4. </a:t>
            </a:r>
            <a:r>
              <a:rPr lang="ko-KR" sz="3900" b="0" i="0" u="none" strike="noStrike">
                <a:solidFill>
                  <a:srgbClr val="5272F1"/>
                </a:solidFill>
                <a:latin typeface="Pretendard ExtraBold"/>
                <a:ea typeface="Pretendard ExtraBold"/>
              </a:rPr>
              <a:t>프로젝트</a:t>
            </a:r>
            <a:r>
              <a:rPr lang="en-US" sz="3900" b="0" i="0" u="none" strike="noStrike">
                <a:solidFill>
                  <a:srgbClr val="5272F1"/>
                </a:solidFill>
                <a:latin typeface="Pretendard ExtraBold"/>
              </a:rPr>
              <a:t> </a:t>
            </a:r>
            <a:r>
              <a:rPr lang="ko-KR" altLang="en-US" sz="3900">
                <a:solidFill>
                  <a:srgbClr val="5272F1"/>
                </a:solidFill>
                <a:latin typeface="Pretendard ExtraBold"/>
                <a:ea typeface="Pretendard ExtraBold"/>
              </a:rPr>
              <a:t>수행</a:t>
            </a:r>
            <a:r>
              <a:rPr lang="en-US" sz="3900" b="0" i="0" u="none" strike="noStrike">
                <a:solidFill>
                  <a:srgbClr val="5272F1"/>
                </a:solidFill>
                <a:latin typeface="Pretendard ExtraBold"/>
              </a:rPr>
              <a:t> </a:t>
            </a:r>
            <a:r>
              <a:rPr lang="ko-KR" sz="3900" b="0" i="0" u="none" strike="noStrike">
                <a:solidFill>
                  <a:srgbClr val="5272F1"/>
                </a:solidFill>
                <a:latin typeface="Pretendard ExtraBold"/>
                <a:ea typeface="Pretendard ExtraBold"/>
              </a:rPr>
              <a:t>경과</a:t>
            </a:r>
            <a:r>
              <a:rPr lang="ko-KR" sz="3900">
                <a:solidFill>
                  <a:srgbClr val="5272F1"/>
                </a:solidFill>
                <a:latin typeface="Pretendard ExtraBold"/>
                <a:ea typeface="Pretendard ExtraBold"/>
              </a:rPr>
              <a:t> - 회원가입</a:t>
            </a:r>
            <a:endParaRPr lang="ko-KR" altLang="en-US" sz="3900">
              <a:solidFill>
                <a:srgbClr val="5272F1"/>
              </a:solidFill>
              <a:latin typeface="Pretendard ExtraBold"/>
              <a:ea typeface="Pretendard ExtraBold"/>
            </a:endParaRPr>
          </a:p>
          <a:p>
            <a:pPr>
              <a:lnSpc>
                <a:spcPct val="116199"/>
              </a:lnSpc>
            </a:pPr>
            <a:endParaRPr lang="ko-KR" sz="3900" b="0" i="0" u="none" strike="noStrike">
              <a:solidFill>
                <a:srgbClr val="5272F1"/>
              </a:solidFill>
              <a:latin typeface="Pretendard ExtraBold"/>
              <a:ea typeface="Pretendard ExtraBold"/>
            </a:endParaRPr>
          </a:p>
        </p:txBody>
      </p:sp>
      <p:pic>
        <p:nvPicPr>
          <p:cNvPr id="10" name="그림 9" descr="텍스트, 스크린샷, 번호, 폰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F0D38E17-9853-9B09-B787-E972B696B2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7422" y="1961115"/>
            <a:ext cx="8458200" cy="7209596"/>
          </a:xfrm>
          <a:prstGeom prst="rect">
            <a:avLst/>
          </a:prstGeom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B21A706C-43CD-CEFA-3AB1-CCEF34D4A952}"/>
              </a:ext>
            </a:extLst>
          </p:cNvPr>
          <p:cNvSpPr txBox="1"/>
          <p:nvPr/>
        </p:nvSpPr>
        <p:spPr>
          <a:xfrm>
            <a:off x="11176752" y="2663814"/>
            <a:ext cx="7108206" cy="146725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indent="-457200">
              <a:lnSpc>
                <a:spcPct val="132800"/>
              </a:lnSpc>
              <a:buFont typeface="Calibri"/>
              <a:buChar char="-"/>
            </a:pPr>
            <a:r>
              <a:rPr lang="ko-KR" altLang="en-US" sz="2400">
                <a:latin typeface="Pretendard ExtraBold"/>
                <a:ea typeface="Pretendard ExtraBold"/>
              </a:rPr>
              <a:t>아이디 중복 확인 기능</a:t>
            </a:r>
            <a:endParaRPr lang="ko-KR" sz="2400">
              <a:latin typeface="Pretendard ExtraBold"/>
              <a:ea typeface="Pretendard ExtraBold"/>
            </a:endParaRPr>
          </a:p>
          <a:p>
            <a:pPr marL="457200" indent="-457200">
              <a:lnSpc>
                <a:spcPct val="132800"/>
              </a:lnSpc>
              <a:buFont typeface="Calibri"/>
              <a:buChar char="-"/>
            </a:pPr>
            <a:r>
              <a:rPr lang="ko-KR" altLang="en-US" sz="2400">
                <a:latin typeface="Pretendard ExtraBold"/>
                <a:ea typeface="Pretendard ExtraBold"/>
                <a:cs typeface="Calibri"/>
              </a:rPr>
              <a:t>이메일 형식 확인과 이메일 중복 확인 기능</a:t>
            </a:r>
            <a:endParaRPr lang="ko-KR" sz="2400">
              <a:latin typeface="Pretendard ExtraBold"/>
              <a:ea typeface="Pretendard ExtraBold"/>
            </a:endParaRPr>
          </a:p>
          <a:p>
            <a:pPr marL="457200" indent="-457200">
              <a:lnSpc>
                <a:spcPct val="132800"/>
              </a:lnSpc>
              <a:buFont typeface="Calibri"/>
              <a:buChar char="-"/>
            </a:pPr>
            <a:r>
              <a:rPr lang="ko-KR" altLang="en-US" sz="2400">
                <a:latin typeface="Pretendard ExtraBold"/>
                <a:ea typeface="Pretendard ExtraBold"/>
                <a:cs typeface="Calibri"/>
              </a:rPr>
              <a:t>이메일 인증 코드 전송 및 확인 기능</a:t>
            </a:r>
            <a:endParaRPr lang="ko-KR" sz="2400">
              <a:latin typeface="Pretendard ExtraBold"/>
              <a:ea typeface="Pretendard ExtraBold"/>
            </a:endParaRPr>
          </a:p>
          <a:p>
            <a:pPr marL="457200" indent="-457200">
              <a:lnSpc>
                <a:spcPct val="132800"/>
              </a:lnSpc>
              <a:buFont typeface="Calibri"/>
              <a:buChar char="-"/>
            </a:pPr>
            <a:endParaRPr lang="ko-KR" altLang="en-US" sz="2400" dirty="0">
              <a:latin typeface="Pretendard ExtraBold"/>
              <a:ea typeface="Pretendard ExtraBold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1456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742B21-77F2-C998-F648-D0C10B6DD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39B27C2-9CD2-6952-33BE-B75F6177A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00000">
            <a:off x="-1231900" y="-165100"/>
            <a:ext cx="2921000" cy="889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0D02C90-73C3-54E6-EE71-9FCA7A9F74E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 rot="1800000">
            <a:off x="393700" y="9436100"/>
            <a:ext cx="1422400" cy="1422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08C915F-A5B8-91AE-DBC7-181B2D69D54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4000"/>
          </a:blip>
          <a:stretch>
            <a:fillRect/>
          </a:stretch>
        </p:blipFill>
        <p:spPr>
          <a:xfrm rot="1800000">
            <a:off x="16179800" y="-762000"/>
            <a:ext cx="2895600" cy="2895600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13821FDA-40EA-D91E-5C45-DC41A88E74A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999C39A1-9ACC-2BF7-231B-18CC7A5EF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74900" y="876300"/>
            <a:ext cx="355600" cy="2286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E58075C9-AFF2-511B-C847-36D86C27094B}"/>
              </a:ext>
            </a:extLst>
          </p:cNvPr>
          <p:cNvSpPr txBox="1"/>
          <p:nvPr/>
        </p:nvSpPr>
        <p:spPr>
          <a:xfrm>
            <a:off x="15519400" y="838200"/>
            <a:ext cx="17272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Pretendard Bold"/>
              </a:rPr>
              <a:t>ROAD MASTER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6E0036D-B31A-7F79-1465-0C301865134A}"/>
              </a:ext>
            </a:extLst>
          </p:cNvPr>
          <p:cNvSpPr txBox="1"/>
          <p:nvPr/>
        </p:nvSpPr>
        <p:spPr>
          <a:xfrm>
            <a:off x="1589480" y="836056"/>
            <a:ext cx="9055758" cy="77272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sz="4400">
                <a:solidFill>
                  <a:srgbClr val="5272F1"/>
                </a:solidFill>
                <a:latin typeface="Pretendard ExtraBold"/>
                <a:ea typeface="Pretendard ExtraBold"/>
              </a:rPr>
              <a:t>4. </a:t>
            </a:r>
            <a:r>
              <a:rPr lang="ko-KR" sz="3900" b="0" i="0" u="none" strike="noStrike">
                <a:solidFill>
                  <a:srgbClr val="5272F1"/>
                </a:solidFill>
                <a:latin typeface="Pretendard ExtraBold"/>
                <a:ea typeface="Pretendard ExtraBold"/>
              </a:rPr>
              <a:t>프로젝트</a:t>
            </a:r>
            <a:r>
              <a:rPr lang="en-US" sz="3900" b="0" i="0" u="none" strike="noStrike">
                <a:solidFill>
                  <a:srgbClr val="5272F1"/>
                </a:solidFill>
                <a:latin typeface="Pretendard ExtraBold"/>
              </a:rPr>
              <a:t> </a:t>
            </a:r>
            <a:r>
              <a:rPr lang="ko-KR" altLang="en-US" sz="3900">
                <a:solidFill>
                  <a:srgbClr val="5272F1"/>
                </a:solidFill>
                <a:latin typeface="Pretendard ExtraBold"/>
                <a:ea typeface="Pretendard ExtraBold"/>
              </a:rPr>
              <a:t>수행</a:t>
            </a:r>
            <a:r>
              <a:rPr lang="en-US" sz="3900" b="0" i="0" u="none" strike="noStrike">
                <a:solidFill>
                  <a:srgbClr val="5272F1"/>
                </a:solidFill>
                <a:latin typeface="Pretendard ExtraBold"/>
              </a:rPr>
              <a:t> </a:t>
            </a:r>
            <a:r>
              <a:rPr lang="ko-KR" sz="3900" b="0" i="0" u="none" strike="noStrike">
                <a:solidFill>
                  <a:srgbClr val="5272F1"/>
                </a:solidFill>
                <a:latin typeface="Pretendard ExtraBold"/>
                <a:ea typeface="Pretendard ExtraBold"/>
              </a:rPr>
              <a:t>경과</a:t>
            </a:r>
            <a:r>
              <a:rPr lang="ko-KR" sz="3900">
                <a:solidFill>
                  <a:srgbClr val="5272F1"/>
                </a:solidFill>
                <a:latin typeface="Pretendard ExtraBold"/>
                <a:ea typeface="Pretendard ExtraBold"/>
              </a:rPr>
              <a:t> - </a:t>
            </a:r>
            <a:r>
              <a:rPr lang="ko-KR" altLang="en-US" sz="3900">
                <a:solidFill>
                  <a:srgbClr val="5272F1"/>
                </a:solidFill>
                <a:latin typeface="Pretendard ExtraBold"/>
                <a:ea typeface="Pretendard ExtraBold"/>
              </a:rPr>
              <a:t>유저관리</a:t>
            </a:r>
          </a:p>
          <a:p>
            <a:pPr>
              <a:lnSpc>
                <a:spcPct val="116199"/>
              </a:lnSpc>
            </a:pPr>
            <a:endParaRPr lang="ko-KR" sz="3900" b="0" i="0" u="none" strike="noStrike">
              <a:solidFill>
                <a:srgbClr val="5272F1"/>
              </a:solidFill>
              <a:latin typeface="Pretendard ExtraBold"/>
              <a:ea typeface="Pretendard ExtraBold"/>
            </a:endParaRPr>
          </a:p>
        </p:txBody>
      </p:sp>
      <p:pic>
        <p:nvPicPr>
          <p:cNvPr id="5" name="그림 4" descr="텍스트, 스크린샷, 번호, 폰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F0FEAEFB-3C22-88DB-461E-956EA05BDB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9121" y="2020874"/>
            <a:ext cx="14818995" cy="53149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403518-DA7B-8BE1-7FC5-E49ACAB9A5B3}"/>
              </a:ext>
            </a:extLst>
          </p:cNvPr>
          <p:cNvSpPr txBox="1"/>
          <p:nvPr/>
        </p:nvSpPr>
        <p:spPr>
          <a:xfrm>
            <a:off x="1585622" y="7538499"/>
            <a:ext cx="7574280" cy="20005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ko-KR" altLang="en-US" sz="2400" dirty="0">
                <a:latin typeface="Pretendard ExtraBold"/>
                <a:ea typeface="Pretendard ExtraBold"/>
                <a:cs typeface="Calibri"/>
              </a:rPr>
              <a:t>관리자 계정으로 접속 시 유저 관리 기능</a:t>
            </a:r>
            <a:endParaRPr lang="ko-KR" altLang="en-US" sz="2400">
              <a:latin typeface="Pretendard ExtraBold"/>
              <a:ea typeface="Pretendard ExtraBold"/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ko-KR" altLang="en-US" sz="2400">
                <a:latin typeface="Pretendard ExtraBold"/>
                <a:ea typeface="Pretendard ExtraBold"/>
                <a:cs typeface="Calibri"/>
              </a:rPr>
              <a:t>현재 접속한 관리자 계정을 제외한 모든 관리자 및 유저의 </a:t>
            </a:r>
            <a:r>
              <a:rPr lang="ko-KR" altLang="en-US" sz="2400" dirty="0">
                <a:latin typeface="Pretendard ExtraBold"/>
                <a:ea typeface="Pretendard ExtraBold"/>
                <a:cs typeface="Calibri"/>
              </a:rPr>
              <a:t>목록 조회</a:t>
            </a:r>
            <a:endParaRPr lang="ko-KR" altLang="en-US" sz="2400">
              <a:latin typeface="Pretendard ExtraBold"/>
              <a:ea typeface="Pretendard ExtraBold"/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ko-KR" altLang="en-US" sz="2400" dirty="0">
                <a:latin typeface="Pretendard ExtraBold"/>
                <a:ea typeface="Pretendard ExtraBold"/>
                <a:cs typeface="Calibri"/>
              </a:rPr>
              <a:t>선택 후 삭제 및 관리자 권한주는 기능 </a:t>
            </a:r>
            <a:endParaRPr lang="ko-KR" altLang="en-US" sz="2400" dirty="0">
              <a:latin typeface="Pretendard ExtraBold"/>
              <a:ea typeface="Pretendard ExtraBold"/>
              <a:cs typeface="+mn-lt"/>
            </a:endParaRPr>
          </a:p>
          <a:p>
            <a:r>
              <a:rPr lang="ko-KR" sz="2400">
                <a:latin typeface="Pretendard ExtraBold"/>
                <a:ea typeface="Pretendard ExtraBold"/>
                <a:cs typeface="+mn-lt"/>
              </a:rPr>
              <a:t>●   다중선택 </a:t>
            </a:r>
            <a:r>
              <a:rPr lang="ko-KR" altLang="en-US" sz="2400">
                <a:latin typeface="Pretendard ExtraBold"/>
                <a:ea typeface="Pretendard ExtraBold"/>
                <a:cs typeface="+mn-lt"/>
              </a:rPr>
              <a:t>가능</a:t>
            </a:r>
            <a:endParaRPr lang="ko-KR" altLang="en-US" sz="2400" dirty="0">
              <a:latin typeface="Pretendard ExtraBold"/>
              <a:ea typeface="Pretendard ExtraBold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3000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55B1BA-B43A-B322-8EA1-61D8091FE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094B510-2A05-3ACF-67C0-AEC08F9A6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00000">
            <a:off x="-1231900" y="-165100"/>
            <a:ext cx="2921000" cy="889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4645CE9-2CC7-18B7-212C-B82D6E2CE4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 rot="1800000">
            <a:off x="393700" y="9436100"/>
            <a:ext cx="1422400" cy="1422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7BB6C7A-3910-32A7-7466-F56D1EE8411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4000"/>
          </a:blip>
          <a:stretch>
            <a:fillRect/>
          </a:stretch>
        </p:blipFill>
        <p:spPr>
          <a:xfrm rot="1800000">
            <a:off x="16179800" y="-762000"/>
            <a:ext cx="2895600" cy="2895600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BBCB1011-A417-0B34-1EB7-424FD8F6107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2C916D40-1F87-DE4D-FD0A-ABBF0A7918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74900" y="876300"/>
            <a:ext cx="355600" cy="2286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394C8EF7-7B34-4544-289A-29AF1DA16FD0}"/>
              </a:ext>
            </a:extLst>
          </p:cNvPr>
          <p:cNvSpPr txBox="1"/>
          <p:nvPr/>
        </p:nvSpPr>
        <p:spPr>
          <a:xfrm>
            <a:off x="15519400" y="838200"/>
            <a:ext cx="17272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Pretendard Bold"/>
              </a:rPr>
              <a:t>ROAD MASTER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207EF09-A151-F008-2828-22201D3C4CA7}"/>
              </a:ext>
            </a:extLst>
          </p:cNvPr>
          <p:cNvSpPr txBox="1"/>
          <p:nvPr/>
        </p:nvSpPr>
        <p:spPr>
          <a:xfrm>
            <a:off x="1589480" y="836056"/>
            <a:ext cx="9055758" cy="77272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sz="4400">
                <a:solidFill>
                  <a:srgbClr val="5272F1"/>
                </a:solidFill>
                <a:latin typeface="Pretendard ExtraBold"/>
                <a:ea typeface="Pretendard ExtraBold"/>
              </a:rPr>
              <a:t>4. </a:t>
            </a:r>
            <a:r>
              <a:rPr lang="ko-KR" sz="3900" b="0" i="0" u="none" strike="noStrike">
                <a:solidFill>
                  <a:srgbClr val="5272F1"/>
                </a:solidFill>
                <a:latin typeface="Pretendard ExtraBold"/>
                <a:ea typeface="Pretendard ExtraBold"/>
              </a:rPr>
              <a:t>프로젝트</a:t>
            </a:r>
            <a:r>
              <a:rPr lang="en-US" sz="3900" b="0" i="0" u="none" strike="noStrike">
                <a:solidFill>
                  <a:srgbClr val="5272F1"/>
                </a:solidFill>
                <a:latin typeface="Pretendard ExtraBold"/>
              </a:rPr>
              <a:t> </a:t>
            </a:r>
            <a:r>
              <a:rPr lang="ko-KR" altLang="en-US" sz="3900">
                <a:solidFill>
                  <a:srgbClr val="5272F1"/>
                </a:solidFill>
                <a:latin typeface="Pretendard ExtraBold"/>
                <a:ea typeface="Pretendard ExtraBold"/>
              </a:rPr>
              <a:t>수행</a:t>
            </a:r>
            <a:r>
              <a:rPr lang="en-US" sz="3900" b="0" i="0" u="none" strike="noStrike">
                <a:solidFill>
                  <a:srgbClr val="5272F1"/>
                </a:solidFill>
                <a:latin typeface="Pretendard ExtraBold"/>
              </a:rPr>
              <a:t> </a:t>
            </a:r>
            <a:r>
              <a:rPr lang="ko-KR" sz="3900" b="0" i="0" u="none" strike="noStrike">
                <a:solidFill>
                  <a:srgbClr val="5272F1"/>
                </a:solidFill>
                <a:latin typeface="Pretendard ExtraBold"/>
                <a:ea typeface="Pretendard ExtraBold"/>
              </a:rPr>
              <a:t>경과</a:t>
            </a:r>
            <a:r>
              <a:rPr lang="ko-KR" sz="3900">
                <a:solidFill>
                  <a:srgbClr val="5272F1"/>
                </a:solidFill>
                <a:latin typeface="Pretendard ExtraBold"/>
                <a:ea typeface="Pretendard ExtraBold"/>
              </a:rPr>
              <a:t> - </a:t>
            </a:r>
            <a:r>
              <a:rPr lang="ko-KR" altLang="en-US" sz="3900">
                <a:solidFill>
                  <a:srgbClr val="5272F1"/>
                </a:solidFill>
                <a:latin typeface="Pretendard ExtraBold"/>
                <a:ea typeface="Pretendard ExtraBold"/>
              </a:rPr>
              <a:t>마이페이지</a:t>
            </a:r>
          </a:p>
          <a:p>
            <a:pPr>
              <a:lnSpc>
                <a:spcPct val="116199"/>
              </a:lnSpc>
            </a:pPr>
            <a:endParaRPr lang="ko-KR" sz="3900" b="0" i="0" u="none" strike="noStrike">
              <a:solidFill>
                <a:srgbClr val="5272F1"/>
              </a:solidFill>
              <a:latin typeface="Pretendard ExtraBold"/>
              <a:ea typeface="Pretendard ExtraBold"/>
            </a:endParaRPr>
          </a:p>
        </p:txBody>
      </p:sp>
      <p:pic>
        <p:nvPicPr>
          <p:cNvPr id="10" name="그림 9" descr="텍스트, 스크린샷, 디스플레이, 번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9E196A29-76AD-64FA-F628-BB2CFBE954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185" y="2136931"/>
            <a:ext cx="9572625" cy="5419725"/>
          </a:xfrm>
          <a:prstGeom prst="rect">
            <a:avLst/>
          </a:prstGeom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50C9A8C7-3625-0BBB-03FB-E2D0F8466261}"/>
              </a:ext>
            </a:extLst>
          </p:cNvPr>
          <p:cNvSpPr txBox="1"/>
          <p:nvPr/>
        </p:nvSpPr>
        <p:spPr>
          <a:xfrm>
            <a:off x="10352635" y="3569726"/>
            <a:ext cx="7932902" cy="255238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indent="-457200">
              <a:lnSpc>
                <a:spcPct val="132800"/>
              </a:lnSpc>
              <a:buFont typeface="Calibri"/>
              <a:buChar char="-"/>
            </a:pPr>
            <a:r>
              <a:rPr lang="ko-KR" altLang="en-US" sz="2400" dirty="0">
                <a:latin typeface="Pretendard ExtraBold"/>
                <a:ea typeface="Pretendard ExtraBold"/>
                <a:cs typeface="Calibri"/>
              </a:rPr>
              <a:t>사용자 기능:</a:t>
            </a:r>
          </a:p>
          <a:p>
            <a:pPr>
              <a:lnSpc>
                <a:spcPct val="132800"/>
              </a:lnSpc>
            </a:pPr>
            <a:r>
              <a:rPr lang="ko-KR" altLang="en-US" sz="2400" dirty="0">
                <a:latin typeface="Pretendard ExtraBold"/>
                <a:ea typeface="Pretendard ExtraBold"/>
                <a:cs typeface="Calibri"/>
              </a:rPr>
              <a:t>●   마이페이지(나의 정보, 비밀번호 변경, 내가 작성한 글, 내가 작성한 댓글)</a:t>
            </a:r>
          </a:p>
          <a:p>
            <a:pPr>
              <a:lnSpc>
                <a:spcPct val="132800"/>
              </a:lnSpc>
            </a:pPr>
            <a:endParaRPr lang="ko-KR" altLang="en-US" sz="2400" dirty="0">
              <a:latin typeface="Pretendard ExtraBold"/>
              <a:ea typeface="Pretendard ExtraBold"/>
              <a:cs typeface="Calibri"/>
            </a:endParaRPr>
          </a:p>
          <a:p>
            <a:pPr marL="342900" indent="-342900">
              <a:lnSpc>
                <a:spcPct val="132800"/>
              </a:lnSpc>
              <a:buFont typeface="Calibri"/>
              <a:buChar char="-"/>
            </a:pPr>
            <a:r>
              <a:rPr lang="ko-KR" altLang="en-US" sz="2400" dirty="0">
                <a:latin typeface="Pretendard ExtraBold"/>
                <a:ea typeface="Pretendard ExtraBold"/>
                <a:cs typeface="Calibri"/>
              </a:rPr>
              <a:t>  관리자 기능:</a:t>
            </a:r>
          </a:p>
          <a:p>
            <a:pPr>
              <a:lnSpc>
                <a:spcPct val="132800"/>
              </a:lnSpc>
            </a:pPr>
            <a:r>
              <a:rPr lang="ko-KR" altLang="en-US" sz="2400" dirty="0">
                <a:latin typeface="Pretendard ExtraBold"/>
                <a:ea typeface="Pretendard ExtraBold"/>
                <a:cs typeface="Calibri"/>
              </a:rPr>
              <a:t>●    회원관리, YOLO 분석 기능</a:t>
            </a:r>
          </a:p>
          <a:p>
            <a:pPr marL="457200" indent="-457200">
              <a:lnSpc>
                <a:spcPct val="132800"/>
              </a:lnSpc>
              <a:buFont typeface="Calibri"/>
              <a:buChar char="-"/>
            </a:pPr>
            <a:endParaRPr lang="ko-KR" altLang="en-US" sz="2400" dirty="0">
              <a:latin typeface="Pretendard ExtraBold"/>
              <a:ea typeface="Pretendard ExtraBold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6654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2700000">
            <a:off x="8305800" y="-1689100"/>
            <a:ext cx="72390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 rot="1800000">
            <a:off x="10617200" y="3111500"/>
            <a:ext cx="876300" cy="876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2700000">
            <a:off x="11303000" y="254000"/>
            <a:ext cx="4724400" cy="215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54100" y="2336800"/>
            <a:ext cx="10274300" cy="193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0900" b="0" i="0" u="none" strike="noStrike">
                <a:solidFill>
                  <a:srgbClr val="5272F1"/>
                </a:solidFill>
                <a:latin typeface="Pretendard ExtraBold"/>
              </a:rPr>
              <a:t>CONTENTS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17600" y="1879600"/>
            <a:ext cx="66421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ROAD MASTER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791200" y="5422900"/>
            <a:ext cx="520700" cy="60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400" b="0" i="0" u="none" strike="noStrike">
                <a:solidFill>
                  <a:srgbClr val="5272F1"/>
                </a:solidFill>
                <a:latin typeface="Pretendard ExtraBold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73800" y="5461000"/>
            <a:ext cx="25019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248400" y="6286500"/>
            <a:ext cx="28702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Pretendard Medium"/>
              </a:rPr>
              <a:t>선정기준</a:t>
            </a:r>
            <a:r>
              <a:rPr lang="en-US" sz="1800" b="0" i="0" u="none" strike="noStrike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1800" b="0" i="0" u="none" strike="noStrike">
                <a:solidFill>
                  <a:srgbClr val="000000"/>
                </a:solidFill>
                <a:ea typeface="Pretendard Medium"/>
              </a:rPr>
              <a:t>개발</a:t>
            </a:r>
            <a:r>
              <a:rPr lang="en-US" sz="1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Medium"/>
              </a:rPr>
              <a:t>스택</a:t>
            </a:r>
            <a:r>
              <a:rPr lang="en-US" sz="1800" b="0" i="0" u="none" strike="noStrike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1800" b="0" i="0" u="none" strike="noStrike">
                <a:solidFill>
                  <a:srgbClr val="000000"/>
                </a:solidFill>
                <a:ea typeface="Pretendard Medium"/>
              </a:rPr>
              <a:t>일정</a:t>
            </a:r>
            <a:r>
              <a:rPr lang="en-US" sz="1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Medium"/>
              </a:rPr>
              <a:t>등</a:t>
            </a:r>
            <a:r>
              <a:rPr lang="en-US" sz="1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Medium"/>
              </a:rPr>
              <a:t>기본적인</a:t>
            </a:r>
            <a:r>
              <a:rPr lang="en-US" sz="1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Medium"/>
              </a:rPr>
              <a:t>개요를</a:t>
            </a:r>
            <a:r>
              <a:rPr lang="en-US" sz="1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Medium"/>
              </a:rPr>
              <a:t>설명합니다</a:t>
            </a:r>
            <a:r>
              <a:rPr lang="en-US" sz="18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66300" y="5422900"/>
            <a:ext cx="520700" cy="60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400" b="0" i="0" u="none" strike="noStrike">
                <a:solidFill>
                  <a:srgbClr val="5272F1"/>
                </a:solidFill>
                <a:latin typeface="Pretendard ExtraBold"/>
              </a:rPr>
              <a:t>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10800" y="5422900"/>
            <a:ext cx="26289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2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Bold"/>
              </a:rPr>
              <a:t>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Bold"/>
              </a:rPr>
              <a:t>구성</a:t>
            </a:r>
            <a:r>
              <a:rPr lang="en-US" sz="2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Bold"/>
              </a:rPr>
              <a:t>역할</a:t>
            </a:r>
          </a:p>
          <a:p>
            <a:pPr lvl="0" algn="l">
              <a:lnSpc>
                <a:spcPct val="122009"/>
              </a:lnSpc>
            </a:pPr>
            <a:endParaRPr lang="ko-KR" sz="2500" b="0" i="0" u="none" strike="noStrike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10800" y="6464300"/>
            <a:ext cx="26035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Pretendard Medium"/>
              </a:rPr>
              <a:t>팀</a:t>
            </a:r>
            <a:r>
              <a:rPr lang="en-US" sz="1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Medium"/>
              </a:rPr>
              <a:t>구성</a:t>
            </a:r>
            <a:r>
              <a:rPr lang="en-US" sz="1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1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Medium"/>
              </a:rPr>
              <a:t>역할에</a:t>
            </a:r>
            <a:r>
              <a:rPr lang="en-US" sz="1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Medium"/>
              </a:rPr>
              <a:t>대해</a:t>
            </a:r>
          </a:p>
          <a:p>
            <a:pPr lvl="0" algn="l">
              <a:lnSpc>
                <a:spcPct val="122009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Pretendard Medium"/>
              </a:rPr>
              <a:t>설명합니다</a:t>
            </a:r>
            <a:r>
              <a:rPr lang="en-US" sz="18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740400" y="7353300"/>
            <a:ext cx="520700" cy="60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400" b="0" i="0" u="none" strike="noStrike">
                <a:solidFill>
                  <a:srgbClr val="5272F1"/>
                </a:solidFill>
                <a:latin typeface="Pretendard ExtraBold"/>
              </a:rPr>
              <a:t>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223000" y="7391400"/>
            <a:ext cx="29337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ko-KR" sz="2900" b="0" i="0" u="none" strike="noStrike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29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900" b="0" i="0" u="none" strike="noStrike">
                <a:solidFill>
                  <a:srgbClr val="000000"/>
                </a:solidFill>
                <a:ea typeface="Pretendard Bold"/>
              </a:rPr>
              <a:t>수행</a:t>
            </a:r>
            <a:r>
              <a:rPr lang="en-US" sz="29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900" b="0" i="0" u="none" strike="noStrike">
                <a:solidFill>
                  <a:srgbClr val="000000"/>
                </a:solidFill>
                <a:ea typeface="Pretendard Bold"/>
              </a:rPr>
              <a:t>결과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223000" y="8077200"/>
            <a:ext cx="26035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Pretendard Medium"/>
              </a:rPr>
              <a:t>최종적으로</a:t>
            </a:r>
            <a:r>
              <a:rPr lang="en-US" sz="1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Medium"/>
              </a:rPr>
              <a:t>완성된</a:t>
            </a:r>
            <a:r>
              <a:rPr lang="en-US" sz="1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Medium"/>
              </a:rPr>
              <a:t>수행</a:t>
            </a:r>
            <a:r>
              <a:rPr lang="en-US" sz="1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Medium"/>
              </a:rPr>
              <a:t>결과를</a:t>
            </a:r>
            <a:r>
              <a:rPr lang="en-US" sz="1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Medium"/>
              </a:rPr>
              <a:t>설명합니다</a:t>
            </a:r>
            <a:r>
              <a:rPr lang="en-US" sz="18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563600" y="5422900"/>
            <a:ext cx="520700" cy="60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400" b="0" i="0" u="none" strike="noStrike">
                <a:solidFill>
                  <a:srgbClr val="5272F1"/>
                </a:solidFill>
                <a:latin typeface="Pretendard ExtraBold"/>
              </a:rPr>
              <a:t>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046200" y="5461000"/>
            <a:ext cx="28575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2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Bold"/>
              </a:rPr>
              <a:t>수행</a:t>
            </a:r>
            <a:r>
              <a:rPr lang="en-US" sz="2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Bold"/>
              </a:rPr>
              <a:t>절차</a:t>
            </a:r>
            <a:r>
              <a:rPr lang="en-US" sz="2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Bold"/>
              </a:rPr>
              <a:t>방법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185900" y="6464300"/>
            <a:ext cx="26035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Pretendard Medium"/>
              </a:rPr>
              <a:t>프로젝트</a:t>
            </a:r>
            <a:r>
              <a:rPr lang="en-US" sz="1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Medium"/>
              </a:rPr>
              <a:t>개발을</a:t>
            </a:r>
            <a:r>
              <a:rPr lang="en-US" sz="1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Medium"/>
              </a:rPr>
              <a:t>진행한</a:t>
            </a:r>
            <a:r>
              <a:rPr lang="en-US" sz="1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Medium"/>
              </a:rPr>
              <a:t>절차</a:t>
            </a:r>
            <a:r>
              <a:rPr lang="en-US" sz="1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1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Medium"/>
              </a:rPr>
              <a:t>방법을</a:t>
            </a:r>
            <a:r>
              <a:rPr lang="en-US" sz="1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Medium"/>
              </a:rPr>
              <a:t>설명합니다</a:t>
            </a:r>
            <a:r>
              <a:rPr lang="en-US" sz="18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766300" y="7353300"/>
            <a:ext cx="520700" cy="60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400" b="0" i="0" u="none" strike="noStrike">
                <a:solidFill>
                  <a:srgbClr val="5272F1"/>
                </a:solidFill>
                <a:latin typeface="Pretendard ExtraBold"/>
              </a:rPr>
              <a:t>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48900" y="7391400"/>
            <a:ext cx="22479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ko-KR" sz="2900" b="0" i="0" u="none" strike="noStrike">
                <a:solidFill>
                  <a:srgbClr val="000000"/>
                </a:solidFill>
                <a:ea typeface="Pretendard Bold"/>
              </a:rPr>
              <a:t>자체</a:t>
            </a:r>
            <a:r>
              <a:rPr lang="en-US" sz="29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900" b="0" i="0" u="none" strike="noStrike">
                <a:solidFill>
                  <a:srgbClr val="000000"/>
                </a:solidFill>
                <a:ea typeface="Pretendard Bold"/>
              </a:rPr>
              <a:t>평가</a:t>
            </a:r>
            <a:r>
              <a:rPr lang="en-US" sz="29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900" b="0" i="0" u="none" strike="noStrike">
                <a:solidFill>
                  <a:srgbClr val="000000"/>
                </a:solidFill>
                <a:ea typeface="Pretendard Bold"/>
              </a:rPr>
              <a:t>의견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48900" y="8077200"/>
            <a:ext cx="26035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Pretendard Medium"/>
              </a:rPr>
              <a:t>자체적으로</a:t>
            </a:r>
            <a:r>
              <a:rPr lang="en-US" sz="1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Medium"/>
              </a:rPr>
              <a:t>프로젝트를</a:t>
            </a:r>
            <a:r>
              <a:rPr lang="en-US" sz="1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Medium"/>
              </a:rPr>
              <a:t>평가합니다</a:t>
            </a:r>
            <a:r>
              <a:rPr lang="en-US" sz="18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A59E0E-DEC3-28C7-1A8D-AB10CD8CC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7497556-4895-5BC0-685D-F62BD5BD6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00000">
            <a:off x="-1231900" y="-165100"/>
            <a:ext cx="2921000" cy="889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7528A0E-19E3-6022-0541-3DD7664375D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 rot="1800000">
            <a:off x="393700" y="9436100"/>
            <a:ext cx="1422400" cy="1422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5FE5710-1C8C-471F-E7C9-A36860213D3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4000"/>
          </a:blip>
          <a:stretch>
            <a:fillRect/>
          </a:stretch>
        </p:blipFill>
        <p:spPr>
          <a:xfrm rot="1800000">
            <a:off x="16179800" y="-762000"/>
            <a:ext cx="2895600" cy="2895600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3635D3EA-4772-1AD1-607E-066493440EB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C7ED8AE3-C2F6-9672-AF77-20C5A4BF3A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74900" y="876300"/>
            <a:ext cx="355600" cy="2286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2C4F4E19-8755-48BE-D9C1-DEDBC59D0E97}"/>
              </a:ext>
            </a:extLst>
          </p:cNvPr>
          <p:cNvSpPr txBox="1"/>
          <p:nvPr/>
        </p:nvSpPr>
        <p:spPr>
          <a:xfrm>
            <a:off x="15519400" y="838200"/>
            <a:ext cx="17272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Pretendard Bold"/>
              </a:rPr>
              <a:t>ROAD MASTER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8C727CB-C892-3FFE-17F6-CB543DB2CD67}"/>
              </a:ext>
            </a:extLst>
          </p:cNvPr>
          <p:cNvSpPr txBox="1"/>
          <p:nvPr/>
        </p:nvSpPr>
        <p:spPr>
          <a:xfrm>
            <a:off x="1678544" y="836056"/>
            <a:ext cx="8951850" cy="72818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sz="4400">
                <a:solidFill>
                  <a:srgbClr val="5272F1"/>
                </a:solidFill>
                <a:latin typeface="Pretendard ExtraBold"/>
                <a:ea typeface="Pretendard ExtraBold"/>
              </a:rPr>
              <a:t>4. </a:t>
            </a:r>
            <a:r>
              <a:rPr lang="ko-KR" sz="3900" b="0" i="0" u="none" strike="noStrike">
                <a:solidFill>
                  <a:srgbClr val="5272F1"/>
                </a:solidFill>
                <a:latin typeface="Pretendard ExtraBold"/>
                <a:ea typeface="Pretendard ExtraBold"/>
              </a:rPr>
              <a:t>프로젝트</a:t>
            </a:r>
            <a:r>
              <a:rPr lang="en-US" sz="3900" b="0" i="0" u="none" strike="noStrike">
                <a:solidFill>
                  <a:srgbClr val="5272F1"/>
                </a:solidFill>
                <a:latin typeface="Pretendard ExtraBold"/>
              </a:rPr>
              <a:t> </a:t>
            </a:r>
            <a:r>
              <a:rPr lang="ko-KR" altLang="en-US" sz="3900">
                <a:solidFill>
                  <a:srgbClr val="5272F1"/>
                </a:solidFill>
                <a:latin typeface="Pretendard ExtraBold"/>
                <a:ea typeface="Pretendard ExtraBold"/>
              </a:rPr>
              <a:t>수행</a:t>
            </a:r>
            <a:r>
              <a:rPr lang="en-US" sz="3900" b="0" i="0" u="none" strike="noStrike">
                <a:solidFill>
                  <a:srgbClr val="5272F1"/>
                </a:solidFill>
                <a:latin typeface="Pretendard ExtraBold"/>
              </a:rPr>
              <a:t> </a:t>
            </a:r>
            <a:r>
              <a:rPr lang="ko-KR" sz="3900" b="0" i="0" u="none" strike="noStrike">
                <a:solidFill>
                  <a:srgbClr val="5272F1"/>
                </a:solidFill>
                <a:latin typeface="Pretendard ExtraBold"/>
                <a:ea typeface="Pretendard ExtraBold"/>
              </a:rPr>
              <a:t>경과</a:t>
            </a:r>
            <a:r>
              <a:rPr lang="ko-KR" altLang="en-US" sz="3900">
                <a:solidFill>
                  <a:srgbClr val="5272F1"/>
                </a:solidFill>
                <a:latin typeface="Pretendard ExtraBold"/>
                <a:ea typeface="Pretendard ExtraBold"/>
              </a:rPr>
              <a:t> - 게시판</a:t>
            </a:r>
            <a:endParaRPr lang="ko-KR" altLang="en-US" sz="3900" b="0" i="0" u="none" strike="noStrike">
              <a:solidFill>
                <a:srgbClr val="5272F1"/>
              </a:solidFill>
              <a:latin typeface="Pretendard ExtraBold"/>
              <a:ea typeface="Pretendard ExtraBold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BA17AAE1-185E-0873-ACC9-C239DD59ACBE}"/>
              </a:ext>
            </a:extLst>
          </p:cNvPr>
          <p:cNvSpPr txBox="1"/>
          <p:nvPr/>
        </p:nvSpPr>
        <p:spPr>
          <a:xfrm>
            <a:off x="2959100" y="7518400"/>
            <a:ext cx="10799026" cy="93856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2800"/>
              </a:lnSpc>
            </a:pPr>
            <a:r>
              <a:rPr lang="ko-KR" altLang="en-US" sz="2800">
                <a:solidFill>
                  <a:srgbClr val="FFFFFF"/>
                </a:solidFill>
                <a:ea typeface="Pretendard Medium"/>
              </a:rPr>
              <a:t>프로젝트를 </a:t>
            </a:r>
            <a:r>
              <a:rPr lang="ko-KR" altLang="en-US" sz="2800">
                <a:solidFill>
                  <a:srgbClr val="FFFFFF"/>
                </a:solidFill>
                <a:latin typeface="Calibri"/>
                <a:ea typeface="Pretendard Medium"/>
                <a:cs typeface="Calibri"/>
              </a:rPr>
              <a:t>수행한</a:t>
            </a:r>
            <a:r>
              <a:rPr lang="en-US" sz="28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altLang="en-US" sz="2800">
                <a:solidFill>
                  <a:srgbClr val="FFFFFF"/>
                </a:solidFill>
                <a:latin typeface="Pretendard Medium"/>
                <a:ea typeface="Pretendard Medium"/>
              </a:rPr>
              <a:t>방법</a:t>
            </a:r>
            <a:r>
              <a:rPr lang="en-US" sz="2800">
                <a:solidFill>
                  <a:srgbClr val="FFFFFF"/>
                </a:solidFill>
                <a:latin typeface="Pretendard Medium"/>
                <a:ea typeface="Pretendard Medium"/>
              </a:rPr>
              <a:t>, </a:t>
            </a:r>
            <a:r>
              <a:rPr lang="ko-KR" altLang="en-US" sz="2800">
                <a:solidFill>
                  <a:srgbClr val="FFFFFF"/>
                </a:solidFill>
                <a:latin typeface="Pretendard Medium"/>
                <a:ea typeface="Pretendard Medium"/>
              </a:rPr>
              <a:t>경과</a:t>
            </a:r>
            <a:r>
              <a:rPr lang="en-US" sz="2800">
                <a:solidFill>
                  <a:srgbClr val="FFFFFF"/>
                </a:solidFill>
                <a:latin typeface="Pretendard Medium"/>
                <a:ea typeface="Pretendard Medium"/>
              </a:rPr>
              <a:t> </a:t>
            </a:r>
            <a:r>
              <a:rPr lang="ko-KR" altLang="en-US" sz="2800">
                <a:solidFill>
                  <a:srgbClr val="FFFFFF"/>
                </a:solidFill>
                <a:latin typeface="Pretendard Medium"/>
                <a:ea typeface="Pretendard Medium"/>
              </a:rPr>
              <a:t>과정을 자료와 함께</a:t>
            </a:r>
            <a:r>
              <a:rPr lang="en-US" altLang="ko-KR" sz="2800">
                <a:solidFill>
                  <a:srgbClr val="FFFFFF"/>
                </a:solidFill>
                <a:latin typeface="Pretendard Medium"/>
                <a:ea typeface="Pretendard Medium"/>
              </a:rPr>
              <a:t> </a:t>
            </a:r>
            <a:r>
              <a:rPr lang="ko-KR" altLang="en-US" sz="2800">
                <a:solidFill>
                  <a:srgbClr val="FFFFFF"/>
                </a:solidFill>
                <a:latin typeface="Pretendard Medium"/>
                <a:ea typeface="Pretendard Medium"/>
              </a:rPr>
              <a:t>기술</a:t>
            </a:r>
            <a:endParaRPr lang="ko-KR" sz="2800" b="0" i="0" u="none" strike="noStrike">
              <a:solidFill>
                <a:srgbClr val="FFFFFF"/>
              </a:solidFill>
              <a:ea typeface="Pretendard Medium"/>
              <a:cs typeface="Calibri"/>
            </a:endParaRPr>
          </a:p>
          <a:p>
            <a:pPr lvl="0" algn="l">
              <a:lnSpc>
                <a:spcPct val="132800"/>
              </a:lnSpc>
            </a:pPr>
            <a:endParaRPr lang="ko-KR" sz="2800" b="0" i="0" u="none" strike="noStrike">
              <a:solidFill>
                <a:srgbClr val="FFFFFF"/>
              </a:solidFill>
              <a:ea typeface="Pretendard Medium"/>
            </a:endParaRPr>
          </a:p>
        </p:txBody>
      </p:sp>
      <p:pic>
        <p:nvPicPr>
          <p:cNvPr id="5" name="그림 4" descr="텍스트, 스크린샷, 번호, 소프트웨어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D4AEC2FB-3D10-B2F1-12DE-E1EBE154C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5818" y="2072652"/>
            <a:ext cx="14448683" cy="686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61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9DBFDF-0990-E77A-376A-74FD43395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AA9627C-E8CD-565F-83FC-03A94DABC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00000">
            <a:off x="-1231900" y="-165100"/>
            <a:ext cx="2921000" cy="889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8DDB0F1-878D-BF86-7E98-FBE6708D1E5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 rot="1800000">
            <a:off x="393700" y="9436100"/>
            <a:ext cx="1422400" cy="1422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9F69D61-1D57-6EF4-B6C1-163AB463EE9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4000"/>
          </a:blip>
          <a:stretch>
            <a:fillRect/>
          </a:stretch>
        </p:blipFill>
        <p:spPr>
          <a:xfrm rot="1800000">
            <a:off x="16179800" y="-762000"/>
            <a:ext cx="2895600" cy="2895600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9404C848-06E6-9160-787B-A7E0BD5B910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78824756-8C31-ADEB-B856-CC9B5D746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74900" y="876300"/>
            <a:ext cx="355600" cy="2286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74195FA3-5D5A-7848-BA71-BFC2AE3A1E76}"/>
              </a:ext>
            </a:extLst>
          </p:cNvPr>
          <p:cNvSpPr txBox="1"/>
          <p:nvPr/>
        </p:nvSpPr>
        <p:spPr>
          <a:xfrm>
            <a:off x="15519400" y="838200"/>
            <a:ext cx="17272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Pretendard Bold"/>
              </a:rPr>
              <a:t>ROAD MASTER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0A0F9C2-4749-B025-EC2F-29BCD6BBCAE1}"/>
              </a:ext>
            </a:extLst>
          </p:cNvPr>
          <p:cNvSpPr txBox="1"/>
          <p:nvPr/>
        </p:nvSpPr>
        <p:spPr>
          <a:xfrm>
            <a:off x="1589480" y="836056"/>
            <a:ext cx="9055758" cy="77272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sz="4400">
                <a:solidFill>
                  <a:srgbClr val="5272F1"/>
                </a:solidFill>
                <a:latin typeface="Pretendard ExtraBold"/>
                <a:ea typeface="Pretendard ExtraBold"/>
              </a:rPr>
              <a:t>4. </a:t>
            </a:r>
            <a:r>
              <a:rPr lang="ko-KR" sz="3900" b="0" i="0" u="none" strike="noStrike">
                <a:solidFill>
                  <a:srgbClr val="5272F1"/>
                </a:solidFill>
                <a:latin typeface="Pretendard ExtraBold"/>
                <a:ea typeface="Pretendard ExtraBold"/>
              </a:rPr>
              <a:t>프로젝트</a:t>
            </a:r>
            <a:r>
              <a:rPr lang="en-US" sz="3900" b="0" i="0" u="none" strike="noStrike">
                <a:solidFill>
                  <a:srgbClr val="5272F1"/>
                </a:solidFill>
                <a:latin typeface="Pretendard ExtraBold"/>
              </a:rPr>
              <a:t> </a:t>
            </a:r>
            <a:r>
              <a:rPr lang="ko-KR" altLang="en-US" sz="3900">
                <a:solidFill>
                  <a:srgbClr val="5272F1"/>
                </a:solidFill>
                <a:latin typeface="Pretendard ExtraBold"/>
                <a:ea typeface="Pretendard ExtraBold"/>
              </a:rPr>
              <a:t>수행</a:t>
            </a:r>
            <a:r>
              <a:rPr lang="en-US" sz="3900" b="0" i="0" u="none" strike="noStrike">
                <a:solidFill>
                  <a:srgbClr val="5272F1"/>
                </a:solidFill>
                <a:latin typeface="Pretendard ExtraBold"/>
              </a:rPr>
              <a:t> </a:t>
            </a:r>
            <a:r>
              <a:rPr lang="ko-KR" sz="3900" b="0" i="0" u="none" strike="noStrike">
                <a:solidFill>
                  <a:srgbClr val="5272F1"/>
                </a:solidFill>
                <a:latin typeface="Pretendard ExtraBold"/>
                <a:ea typeface="Pretendard ExtraBold"/>
              </a:rPr>
              <a:t>경과</a:t>
            </a:r>
            <a:r>
              <a:rPr lang="ko-KR" sz="3900">
                <a:solidFill>
                  <a:srgbClr val="5272F1"/>
                </a:solidFill>
                <a:latin typeface="Pretendard ExtraBold"/>
                <a:ea typeface="Pretendard ExtraBold"/>
              </a:rPr>
              <a:t> - 상세보기</a:t>
            </a:r>
            <a:endParaRPr lang="ko-KR" altLang="en-US" sz="3900">
              <a:solidFill>
                <a:srgbClr val="5272F1"/>
              </a:solidFill>
              <a:latin typeface="Pretendard ExtraBold"/>
              <a:ea typeface="Pretendard ExtraBold"/>
            </a:endParaRPr>
          </a:p>
          <a:p>
            <a:pPr>
              <a:lnSpc>
                <a:spcPct val="116199"/>
              </a:lnSpc>
            </a:pPr>
            <a:endParaRPr lang="ko-KR" sz="3900" b="0" i="0" u="none" strike="noStrike">
              <a:solidFill>
                <a:srgbClr val="5272F1"/>
              </a:solidFill>
              <a:latin typeface="Pretendard ExtraBold"/>
              <a:ea typeface="Pretendard ExtraBold"/>
            </a:endParaRPr>
          </a:p>
        </p:txBody>
      </p:sp>
      <p:pic>
        <p:nvPicPr>
          <p:cNvPr id="5" name="그림 4" descr="텍스트, 스크린샷, 디스플레이, 소프트웨어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34991C88-7195-B5CE-2952-9BAD9C15D7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403" y="2279636"/>
            <a:ext cx="9026979" cy="3800970"/>
          </a:xfrm>
          <a:prstGeom prst="rect">
            <a:avLst/>
          </a:prstGeom>
        </p:spPr>
      </p:pic>
      <p:pic>
        <p:nvPicPr>
          <p:cNvPr id="11" name="그림 10" descr="텍스트, 스크린샷, 디스플레이, 폰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E6958754-FFB1-6FDA-F4D1-BF727CDEEB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603" y="6072497"/>
            <a:ext cx="9193110" cy="38421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055699-1F02-8F56-FAA9-1AB476B104A1}"/>
              </a:ext>
            </a:extLst>
          </p:cNvPr>
          <p:cNvSpPr txBox="1"/>
          <p:nvPr/>
        </p:nvSpPr>
        <p:spPr>
          <a:xfrm>
            <a:off x="10642002" y="3526321"/>
            <a:ext cx="7932902" cy="255238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indent="-457200">
              <a:lnSpc>
                <a:spcPct val="132800"/>
              </a:lnSpc>
              <a:buFont typeface="Calibri"/>
              <a:buChar char="-"/>
            </a:pPr>
            <a:r>
              <a:rPr lang="ko-KR" altLang="en-US" sz="2400" dirty="0">
                <a:latin typeface="Pretendard ExtraBold"/>
                <a:ea typeface="Pretendard ExtraBold"/>
                <a:cs typeface="Calibri"/>
              </a:rPr>
              <a:t>상세보기 화면 구성:</a:t>
            </a:r>
            <a:endParaRPr lang="ko-KR" sz="2400">
              <a:latin typeface="Pretendard ExtraBold"/>
              <a:ea typeface="Pretendard ExtraBold"/>
            </a:endParaRPr>
          </a:p>
          <a:p>
            <a:pPr>
              <a:lnSpc>
                <a:spcPct val="132800"/>
              </a:lnSpc>
            </a:pPr>
            <a:r>
              <a:rPr lang="ko-KR" altLang="en-US" sz="2400" dirty="0">
                <a:latin typeface="Pretendard ExtraBold"/>
                <a:ea typeface="Pretendard ExtraBold"/>
                <a:cs typeface="Calibri"/>
              </a:rPr>
              <a:t>● 상단: 제목, 작성자, 등록일, 조회수, 댓글 표시</a:t>
            </a:r>
          </a:p>
          <a:p>
            <a:pPr>
              <a:lnSpc>
                <a:spcPct val="132800"/>
              </a:lnSpc>
            </a:pPr>
            <a:endParaRPr lang="ko-KR" altLang="en-US" sz="2400" dirty="0">
              <a:latin typeface="Pretendard ExtraBold"/>
              <a:ea typeface="Pretendard ExtraBold"/>
              <a:cs typeface="+mn-lt"/>
            </a:endParaRPr>
          </a:p>
          <a:p>
            <a:pPr>
              <a:lnSpc>
                <a:spcPct val="132800"/>
              </a:lnSpc>
            </a:pPr>
            <a:r>
              <a:rPr lang="ko-KR" sz="2400" dirty="0">
                <a:latin typeface="Pretendard ExtraBold"/>
                <a:ea typeface="Pretendard ExtraBold"/>
                <a:cs typeface="+mn-lt"/>
              </a:rPr>
              <a:t>● 중</a:t>
            </a:r>
            <a:r>
              <a:rPr lang="ko-KR" altLang="en-US" sz="2400" dirty="0">
                <a:latin typeface="Pretendard ExtraBold"/>
                <a:ea typeface="Pretendard ExtraBold"/>
                <a:cs typeface="+mn-lt"/>
              </a:rPr>
              <a:t>단</a:t>
            </a:r>
            <a:r>
              <a:rPr lang="ko-KR" sz="2400" dirty="0">
                <a:latin typeface="Pretendard ExtraBold"/>
                <a:ea typeface="Pretendard ExtraBold"/>
                <a:cs typeface="+mn-lt"/>
              </a:rPr>
              <a:t>: 댓글 작성 </a:t>
            </a:r>
            <a:r>
              <a:rPr lang="ko-KR" altLang="en-US" sz="2400" dirty="0">
                <a:latin typeface="Pretendard ExtraBold"/>
                <a:ea typeface="Pretendard ExtraBold"/>
                <a:cs typeface="+mn-lt"/>
              </a:rPr>
              <a:t>및 등록 기능</a:t>
            </a:r>
            <a:endParaRPr lang="ko-KR" sz="2400" dirty="0">
              <a:latin typeface="Pretendard ExtraBold"/>
              <a:ea typeface="Pretendard ExtraBold"/>
              <a:cs typeface="Calibri"/>
            </a:endParaRPr>
          </a:p>
          <a:p>
            <a:pPr>
              <a:lnSpc>
                <a:spcPct val="132800"/>
              </a:lnSpc>
            </a:pPr>
            <a:endParaRPr lang="ko-KR" altLang="en-US" sz="2400" dirty="0">
              <a:latin typeface="Pretendard ExtraBold"/>
              <a:ea typeface="Pretendard ExtraBold"/>
              <a:cs typeface="+mn-lt"/>
            </a:endParaRPr>
          </a:p>
          <a:p>
            <a:pPr>
              <a:lnSpc>
                <a:spcPct val="132800"/>
              </a:lnSpc>
            </a:pPr>
            <a:r>
              <a:rPr lang="ko-KR" altLang="en-US" sz="2400" dirty="0">
                <a:latin typeface="Pretendard ExtraBold"/>
                <a:ea typeface="Pretendard ExtraBold"/>
                <a:cs typeface="+mn-lt"/>
              </a:rPr>
              <a:t>● 하단</a:t>
            </a:r>
            <a:r>
              <a:rPr lang="en-US" altLang="ko-KR" sz="2400" dirty="0">
                <a:latin typeface="Pretendard ExtraBold"/>
                <a:ea typeface="+mn-lt"/>
                <a:cs typeface="+mn-lt"/>
              </a:rPr>
              <a:t>:</a:t>
            </a:r>
            <a:r>
              <a:rPr lang="ko-KR" altLang="en-US" sz="2400" dirty="0">
                <a:latin typeface="Pretendard ExtraBold"/>
                <a:ea typeface="Pretendard ExtraBold"/>
                <a:cs typeface="+mn-lt"/>
              </a:rPr>
              <a:t> 이전 글, 다음 글 이동 기능</a:t>
            </a:r>
            <a:endParaRPr lang="ko-KR" altLang="en-US" sz="2400" dirty="0">
              <a:latin typeface="Pretendard ExtraBold"/>
              <a:ea typeface="Pretendard ExtraBold"/>
              <a:cs typeface="Calibri"/>
            </a:endParaRPr>
          </a:p>
          <a:p>
            <a:pPr>
              <a:lnSpc>
                <a:spcPct val="132800"/>
              </a:lnSpc>
            </a:pPr>
            <a:endParaRPr lang="ko-KR" altLang="en-US" sz="2400" dirty="0">
              <a:latin typeface="Pretendard ExtraBold"/>
              <a:ea typeface="Pretendard ExtraBold"/>
              <a:cs typeface="Calibri"/>
            </a:endParaRPr>
          </a:p>
          <a:p>
            <a:pPr marL="457200" indent="-457200">
              <a:lnSpc>
                <a:spcPct val="132800"/>
              </a:lnSpc>
              <a:buFont typeface="Calibri"/>
              <a:buChar char="-"/>
            </a:pPr>
            <a:endParaRPr lang="ko-KR" altLang="en-US" sz="2400" dirty="0">
              <a:latin typeface="Pretendard ExtraBold"/>
              <a:ea typeface="Pretendard ExtraBold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4723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B6F232-4C20-871E-FA0F-E828BD7D2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D9DB916-DA62-FF84-A8D1-AC2A0BA63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00000">
            <a:off x="-1231900" y="-165100"/>
            <a:ext cx="2921000" cy="889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570FD5F-AA0F-AFD9-D3B3-115BA868A52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 rot="1800000">
            <a:off x="393700" y="9436100"/>
            <a:ext cx="1422400" cy="1422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201AEE7-3C9D-EB0F-6968-BE860B29BB2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4000"/>
          </a:blip>
          <a:stretch>
            <a:fillRect/>
          </a:stretch>
        </p:blipFill>
        <p:spPr>
          <a:xfrm rot="1800000">
            <a:off x="16179800" y="-762000"/>
            <a:ext cx="2895600" cy="2895600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7E07DECE-2684-BBCF-1A5A-F5B8141CA09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2159934C-B82D-CCAD-6561-1556F6983B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74900" y="876300"/>
            <a:ext cx="355600" cy="2286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32149919-48EB-EEAD-B345-377E0830EB7C}"/>
              </a:ext>
            </a:extLst>
          </p:cNvPr>
          <p:cNvSpPr txBox="1"/>
          <p:nvPr/>
        </p:nvSpPr>
        <p:spPr>
          <a:xfrm>
            <a:off x="15519400" y="838200"/>
            <a:ext cx="17272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Pretendard Bold"/>
              </a:rPr>
              <a:t>ROAD MASTER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4853158-9E13-5871-2102-24366394CBA1}"/>
              </a:ext>
            </a:extLst>
          </p:cNvPr>
          <p:cNvSpPr txBox="1"/>
          <p:nvPr/>
        </p:nvSpPr>
        <p:spPr>
          <a:xfrm>
            <a:off x="1589480" y="836056"/>
            <a:ext cx="10094849" cy="77272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sz="4400">
                <a:solidFill>
                  <a:srgbClr val="5272F1"/>
                </a:solidFill>
                <a:latin typeface="Pretendard ExtraBold"/>
                <a:ea typeface="Pretendard ExtraBold"/>
              </a:rPr>
              <a:t>4. </a:t>
            </a:r>
            <a:r>
              <a:rPr lang="ko-KR" sz="3900" b="0" i="0" u="none" strike="noStrike">
                <a:solidFill>
                  <a:srgbClr val="5272F1"/>
                </a:solidFill>
                <a:latin typeface="Pretendard ExtraBold"/>
                <a:ea typeface="Pretendard ExtraBold"/>
              </a:rPr>
              <a:t>프로젝트</a:t>
            </a:r>
            <a:r>
              <a:rPr lang="en-US" sz="3900" b="0" i="0" u="none" strike="noStrike">
                <a:solidFill>
                  <a:srgbClr val="5272F1"/>
                </a:solidFill>
                <a:latin typeface="Pretendard ExtraBold"/>
              </a:rPr>
              <a:t> </a:t>
            </a:r>
            <a:r>
              <a:rPr lang="ko-KR" altLang="en-US" sz="3900">
                <a:solidFill>
                  <a:srgbClr val="5272F1"/>
                </a:solidFill>
                <a:latin typeface="Pretendard ExtraBold"/>
                <a:ea typeface="Pretendard ExtraBold"/>
              </a:rPr>
              <a:t>수행</a:t>
            </a:r>
            <a:r>
              <a:rPr lang="en-US" sz="3900" b="0" i="0" u="none" strike="noStrike">
                <a:solidFill>
                  <a:srgbClr val="5272F1"/>
                </a:solidFill>
                <a:latin typeface="Pretendard ExtraBold"/>
              </a:rPr>
              <a:t> </a:t>
            </a:r>
            <a:r>
              <a:rPr lang="ko-KR" sz="3900" b="0" i="0" u="none" strike="noStrike">
                <a:solidFill>
                  <a:srgbClr val="5272F1"/>
                </a:solidFill>
                <a:latin typeface="Pretendard ExtraBold"/>
                <a:ea typeface="Pretendard ExtraBold"/>
              </a:rPr>
              <a:t>경과</a:t>
            </a:r>
            <a:r>
              <a:rPr lang="ko-KR" altLang="en-US" sz="3900">
                <a:solidFill>
                  <a:srgbClr val="5272F1"/>
                </a:solidFill>
                <a:latin typeface="Pretendard ExtraBold"/>
                <a:ea typeface="Pretendard ExtraBold"/>
              </a:rPr>
              <a:t> - 게시글 등록</a:t>
            </a:r>
            <a:endParaRPr lang="ko-KR" altLang="en-US" sz="3900" b="0" i="0" u="none" strike="noStrike">
              <a:solidFill>
                <a:srgbClr val="5272F1"/>
              </a:solidFill>
              <a:latin typeface="Pretendard ExtraBold"/>
              <a:ea typeface="Pretendard ExtraBold"/>
            </a:endParaRPr>
          </a:p>
        </p:txBody>
      </p:sp>
      <p:pic>
        <p:nvPicPr>
          <p:cNvPr id="13" name="그림 12" descr="텍스트, 스크린샷, 디스플레이, 라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9DA0F60A-7B3F-EBEA-57DA-AED1DE3FC3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5680" y="2119251"/>
            <a:ext cx="9420225" cy="6553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995955-B80D-9B3A-8B29-B47017163BEE}"/>
              </a:ext>
            </a:extLst>
          </p:cNvPr>
          <p:cNvSpPr txBox="1"/>
          <p:nvPr/>
        </p:nvSpPr>
        <p:spPr>
          <a:xfrm>
            <a:off x="11140439" y="2575559"/>
            <a:ext cx="679704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ko-KR" altLang="en-US" sz="2400">
                <a:latin typeface="Pretendard ExtraBold"/>
                <a:ea typeface="Pretendard ExtraBold"/>
                <a:cs typeface="+mn-lt"/>
              </a:rPr>
              <a:t>제목과 내용 입력 및 한 개 이상의 이미지 파일을 업로드 기능</a:t>
            </a:r>
          </a:p>
          <a:p>
            <a:pPr algn="l"/>
            <a:endParaRPr lang="ko-KR" altLang="en-US" sz="2400">
              <a:latin typeface="Pretendard ExtraBold"/>
              <a:ea typeface="Pretendard ExtraBold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4689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CD00CB-523E-95A3-F75D-E4CB27B65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9A4F830-2EE5-FBFE-F7C6-536A8922B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00000">
            <a:off x="-1231900" y="-165100"/>
            <a:ext cx="2921000" cy="889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BCA9F57-9478-EBEB-F629-86FE67C51F5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 rot="1800000">
            <a:off x="393700" y="9436100"/>
            <a:ext cx="1422400" cy="1422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29FEBAB-05E5-78BE-0690-989390698DC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4000"/>
          </a:blip>
          <a:stretch>
            <a:fillRect/>
          </a:stretch>
        </p:blipFill>
        <p:spPr>
          <a:xfrm rot="1800000">
            <a:off x="16179800" y="-762000"/>
            <a:ext cx="2895600" cy="2895600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8E24C88E-3FF9-FE10-ADFC-FF7D36AA312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3C905CE5-B323-F7FB-6F6D-360D79FB7B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74900" y="876300"/>
            <a:ext cx="355600" cy="2286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6B71042A-FDF3-C2E9-7F8B-A86DB2347CB7}"/>
              </a:ext>
            </a:extLst>
          </p:cNvPr>
          <p:cNvSpPr txBox="1"/>
          <p:nvPr/>
        </p:nvSpPr>
        <p:spPr>
          <a:xfrm>
            <a:off x="15519400" y="838200"/>
            <a:ext cx="17272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Pretendard Bold"/>
              </a:rPr>
              <a:t>ROAD MASTER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932E7AB6-4A87-8559-85E4-FCD43D827723}"/>
              </a:ext>
            </a:extLst>
          </p:cNvPr>
          <p:cNvSpPr txBox="1"/>
          <p:nvPr/>
        </p:nvSpPr>
        <p:spPr>
          <a:xfrm>
            <a:off x="1589480" y="836056"/>
            <a:ext cx="10094849" cy="77272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sz="4400">
                <a:solidFill>
                  <a:srgbClr val="5272F1"/>
                </a:solidFill>
                <a:latin typeface="Pretendard ExtraBold"/>
                <a:ea typeface="Pretendard ExtraBold"/>
              </a:rPr>
              <a:t>4. </a:t>
            </a:r>
            <a:r>
              <a:rPr lang="ko-KR" sz="3900" b="0" i="0" u="none" strike="noStrike">
                <a:solidFill>
                  <a:srgbClr val="5272F1"/>
                </a:solidFill>
                <a:latin typeface="Pretendard ExtraBold"/>
                <a:ea typeface="Pretendard ExtraBold"/>
              </a:rPr>
              <a:t>프로젝트</a:t>
            </a:r>
            <a:r>
              <a:rPr lang="en-US" sz="3900" b="0" i="0" u="none" strike="noStrike">
                <a:solidFill>
                  <a:srgbClr val="5272F1"/>
                </a:solidFill>
                <a:latin typeface="Pretendard ExtraBold"/>
              </a:rPr>
              <a:t> </a:t>
            </a:r>
            <a:r>
              <a:rPr lang="ko-KR" altLang="en-US" sz="3900">
                <a:solidFill>
                  <a:srgbClr val="5272F1"/>
                </a:solidFill>
                <a:latin typeface="Pretendard ExtraBold"/>
                <a:ea typeface="Pretendard ExtraBold"/>
              </a:rPr>
              <a:t>수행</a:t>
            </a:r>
            <a:r>
              <a:rPr lang="en-US" sz="3900" b="0" i="0" u="none" strike="noStrike">
                <a:solidFill>
                  <a:srgbClr val="5272F1"/>
                </a:solidFill>
                <a:latin typeface="Pretendard ExtraBold"/>
              </a:rPr>
              <a:t> </a:t>
            </a:r>
            <a:r>
              <a:rPr lang="ko-KR" sz="3900" b="0" i="0" u="none" strike="noStrike">
                <a:solidFill>
                  <a:srgbClr val="5272F1"/>
                </a:solidFill>
                <a:latin typeface="Pretendard ExtraBold"/>
                <a:ea typeface="Pretendard ExtraBold"/>
              </a:rPr>
              <a:t>경과</a:t>
            </a:r>
            <a:r>
              <a:rPr lang="ko-KR" sz="3900">
                <a:solidFill>
                  <a:srgbClr val="5272F1"/>
                </a:solidFill>
                <a:latin typeface="Pretendard ExtraBold"/>
                <a:ea typeface="Pretendard ExtraBold"/>
              </a:rPr>
              <a:t> </a:t>
            </a:r>
            <a:r>
              <a:rPr lang="en-US" altLang="ko-KR" sz="3900">
                <a:solidFill>
                  <a:srgbClr val="5272F1"/>
                </a:solidFill>
                <a:latin typeface="Pretendard ExtraBold"/>
                <a:ea typeface="Pretendard ExtraBold"/>
              </a:rPr>
              <a:t>-</a:t>
            </a:r>
            <a:r>
              <a:rPr lang="ko-KR" sz="3900">
                <a:solidFill>
                  <a:srgbClr val="5272F1"/>
                </a:solidFill>
                <a:latin typeface="Pretendard ExtraBold"/>
                <a:ea typeface="Pretendard ExtraBold"/>
              </a:rPr>
              <a:t> 데이터 분석</a:t>
            </a:r>
          </a:p>
        </p:txBody>
      </p:sp>
      <p:pic>
        <p:nvPicPr>
          <p:cNvPr id="5" name="그림 4" descr="지도, 텍스트, 아틀라스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53902C63-A7A1-E80D-7F33-16BD7CD0D2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644" y="1609545"/>
            <a:ext cx="7495159" cy="5489109"/>
          </a:xfrm>
          <a:prstGeom prst="rect">
            <a:avLst/>
          </a:prstGeom>
        </p:spPr>
      </p:pic>
      <p:pic>
        <p:nvPicPr>
          <p:cNvPr id="10" name="그림 9" descr="텍스트, 스크린샷, 야외, 도로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34D37092-4A20-4FE1-E257-B8AEC9FE16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8622" y="7112711"/>
            <a:ext cx="4297136" cy="3042558"/>
          </a:xfrm>
          <a:prstGeom prst="rect">
            <a:avLst/>
          </a:prstGeom>
        </p:spPr>
      </p:pic>
      <p:pic>
        <p:nvPicPr>
          <p:cNvPr id="11" name="그림 10" descr="텍스트, 스크린샷, 번호, 폰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44AD88CF-E171-7D37-0B6C-D370557F91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5564" y="1415140"/>
            <a:ext cx="6296025" cy="5334003"/>
          </a:xfrm>
          <a:prstGeom prst="rect">
            <a:avLst/>
          </a:prstGeom>
        </p:spPr>
      </p:pic>
      <p:sp>
        <p:nvSpPr>
          <p:cNvPr id="15" name="TextBox 12">
            <a:extLst>
              <a:ext uri="{FF2B5EF4-FFF2-40B4-BE49-F238E27FC236}">
                <a16:creationId xmlns:a16="http://schemas.microsoft.com/office/drawing/2014/main" id="{195BF26E-BD77-18F7-251F-E2CA51B63D9A}"/>
              </a:ext>
            </a:extLst>
          </p:cNvPr>
          <p:cNvSpPr txBox="1"/>
          <p:nvPr/>
        </p:nvSpPr>
        <p:spPr>
          <a:xfrm>
            <a:off x="8312598" y="8156196"/>
            <a:ext cx="8540573" cy="200258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indent="-457200">
              <a:lnSpc>
                <a:spcPct val="132800"/>
              </a:lnSpc>
              <a:buFont typeface="Calibri"/>
              <a:buChar char="-"/>
            </a:pPr>
            <a:r>
              <a:rPr lang="ko-KR" altLang="en-US" sz="2400">
                <a:latin typeface="Pretendard ExtraBold"/>
                <a:ea typeface="Pretendard ExtraBold"/>
              </a:rPr>
              <a:t>CCTV 마커를 눌렀을 때 1분동안 실시간 교통량을 분석</a:t>
            </a:r>
          </a:p>
          <a:p>
            <a:pPr marL="457200" indent="-457200">
              <a:lnSpc>
                <a:spcPct val="132800"/>
              </a:lnSpc>
              <a:buFont typeface="Calibri"/>
              <a:buChar char="-"/>
            </a:pPr>
            <a:r>
              <a:rPr lang="ko-KR" altLang="en-US" sz="2400">
                <a:latin typeface="Pretendard ExtraBold"/>
                <a:ea typeface="Pretendard ExtraBold"/>
              </a:rPr>
              <a:t>분석한 객체를 차트와 표를 통해 시각화 </a:t>
            </a:r>
          </a:p>
        </p:txBody>
      </p:sp>
    </p:spTree>
    <p:extLst>
      <p:ext uri="{BB962C8B-B14F-4D97-AF65-F5344CB8AC3E}">
        <p14:creationId xmlns:p14="http://schemas.microsoft.com/office/powerpoint/2010/main" val="2176704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37922F-7512-897C-43D1-FAA7150C1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75193D1-ECF4-60E3-D381-2ABB719D5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00000">
            <a:off x="-1231900" y="-165100"/>
            <a:ext cx="2921000" cy="889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603A0A2-43C4-EDDF-1A6F-9020212FE9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 rot="1800000">
            <a:off x="393700" y="9436100"/>
            <a:ext cx="1422400" cy="1422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EDE0DF3-8705-8D50-4945-862B379B93E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4000"/>
          </a:blip>
          <a:stretch>
            <a:fillRect/>
          </a:stretch>
        </p:blipFill>
        <p:spPr>
          <a:xfrm rot="1800000">
            <a:off x="16179800" y="-762000"/>
            <a:ext cx="2895600" cy="2895600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5E52AA8D-9861-C794-5AB6-3AE31E321FA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43CDE6E5-7B43-CC5D-E130-8B31B2CE04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74900" y="876300"/>
            <a:ext cx="355600" cy="2286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3054B346-10BA-3FDA-CAF2-D080B13DB231}"/>
              </a:ext>
            </a:extLst>
          </p:cNvPr>
          <p:cNvSpPr txBox="1"/>
          <p:nvPr/>
        </p:nvSpPr>
        <p:spPr>
          <a:xfrm>
            <a:off x="15519400" y="838200"/>
            <a:ext cx="17272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Pretendard Bold"/>
              </a:rPr>
              <a:t>ROAD MASTER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61A7661-97B9-B13D-88DB-015698BD1D67}"/>
              </a:ext>
            </a:extLst>
          </p:cNvPr>
          <p:cNvSpPr txBox="1"/>
          <p:nvPr/>
        </p:nvSpPr>
        <p:spPr>
          <a:xfrm>
            <a:off x="1589480" y="836056"/>
            <a:ext cx="10094849" cy="77272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sz="4400">
                <a:solidFill>
                  <a:srgbClr val="5272F1"/>
                </a:solidFill>
                <a:latin typeface="Pretendard ExtraBold"/>
                <a:ea typeface="Pretendard ExtraBold"/>
              </a:rPr>
              <a:t>4. </a:t>
            </a:r>
            <a:r>
              <a:rPr lang="ko-KR" sz="3900" b="0" i="0" u="none" strike="noStrike">
                <a:solidFill>
                  <a:srgbClr val="5272F1"/>
                </a:solidFill>
                <a:latin typeface="Pretendard ExtraBold"/>
                <a:ea typeface="Pretendard ExtraBold"/>
              </a:rPr>
              <a:t>프로젝트</a:t>
            </a:r>
            <a:r>
              <a:rPr lang="en-US" sz="3900" b="0" i="0" u="none" strike="noStrike">
                <a:solidFill>
                  <a:srgbClr val="5272F1"/>
                </a:solidFill>
                <a:latin typeface="Pretendard ExtraBold"/>
              </a:rPr>
              <a:t> </a:t>
            </a:r>
            <a:r>
              <a:rPr lang="ko-KR" altLang="en-US" sz="3900">
                <a:solidFill>
                  <a:srgbClr val="5272F1"/>
                </a:solidFill>
                <a:latin typeface="Pretendard ExtraBold"/>
                <a:ea typeface="Pretendard ExtraBold"/>
              </a:rPr>
              <a:t>수행</a:t>
            </a:r>
            <a:r>
              <a:rPr lang="en-US" sz="3900" b="0" i="0" u="none" strike="noStrike">
                <a:solidFill>
                  <a:srgbClr val="5272F1"/>
                </a:solidFill>
                <a:latin typeface="Pretendard ExtraBold"/>
              </a:rPr>
              <a:t> </a:t>
            </a:r>
            <a:r>
              <a:rPr lang="ko-KR" sz="3900" b="0" i="0" u="none" strike="noStrike">
                <a:solidFill>
                  <a:srgbClr val="5272F1"/>
                </a:solidFill>
                <a:latin typeface="Pretendard ExtraBold"/>
                <a:ea typeface="Pretendard ExtraBold"/>
              </a:rPr>
              <a:t>경과</a:t>
            </a:r>
            <a:r>
              <a:rPr lang="ko-KR" altLang="en-US" sz="3900">
                <a:solidFill>
                  <a:srgbClr val="5272F1"/>
                </a:solidFill>
                <a:latin typeface="Pretendard ExtraBold"/>
                <a:ea typeface="Pretendard ExtraBold"/>
              </a:rPr>
              <a:t> - 스케줄러 기능</a:t>
            </a:r>
            <a:endParaRPr lang="en-US" altLang="ko-KR" sz="3900">
              <a:solidFill>
                <a:srgbClr val="5272F1"/>
              </a:solidFill>
              <a:latin typeface="Pretendard ExtraBold"/>
              <a:ea typeface="Pretendard ExtraBold"/>
            </a:endParaRP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1E9AF206-954D-AA94-ABBE-06690C501B60}"/>
              </a:ext>
            </a:extLst>
          </p:cNvPr>
          <p:cNvSpPr txBox="1"/>
          <p:nvPr/>
        </p:nvSpPr>
        <p:spPr>
          <a:xfrm>
            <a:off x="9450258" y="4596981"/>
            <a:ext cx="8540573" cy="200258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indent="-457200">
              <a:lnSpc>
                <a:spcPct val="132800"/>
              </a:lnSpc>
              <a:buFont typeface="Calibri"/>
              <a:buChar char="-"/>
            </a:pPr>
            <a:r>
              <a:rPr lang="ko-KR" altLang="en-US" sz="2400">
                <a:latin typeface="Pretendard ExtraBold"/>
                <a:ea typeface="Pretendard ExtraBold"/>
              </a:rPr>
              <a:t>도로, 공사 데이터 갱신: 15분마다 실행</a:t>
            </a:r>
          </a:p>
          <a:p>
            <a:pPr marL="457200" indent="-457200">
              <a:lnSpc>
                <a:spcPct val="132800"/>
              </a:lnSpc>
              <a:buFont typeface="Calibri"/>
              <a:buChar char="-"/>
            </a:pPr>
            <a:r>
              <a:rPr lang="ko-KR" altLang="en-US" sz="2400">
                <a:latin typeface="Pretendard ExtraBold"/>
                <a:ea typeface="Pretendard ExtraBold"/>
              </a:rPr>
              <a:t>기상 데이터 수집 및 저장: 매일 07시, 매시간 5~6분 실행</a:t>
            </a:r>
          </a:p>
          <a:p>
            <a:pPr marL="457200" indent="-457200">
              <a:lnSpc>
                <a:spcPct val="132800"/>
              </a:lnSpc>
              <a:buFont typeface="Calibri"/>
              <a:buChar char="-"/>
            </a:pPr>
            <a:r>
              <a:rPr lang="ko-KR" altLang="en-US" sz="2400">
                <a:latin typeface="Pretendard ExtraBold"/>
                <a:ea typeface="Pretendard ExtraBold"/>
              </a:rPr>
              <a:t>CCTV 데이터 갱신: 6시간마다 실행</a:t>
            </a:r>
          </a:p>
          <a:p>
            <a:pPr marL="457200" indent="-457200">
              <a:lnSpc>
                <a:spcPct val="132800"/>
              </a:lnSpc>
              <a:buFont typeface="Calibri"/>
              <a:buChar char="-"/>
            </a:pPr>
            <a:r>
              <a:rPr lang="ko-KR" altLang="en-US" sz="2400">
                <a:latin typeface="Pretendard ExtraBold"/>
                <a:ea typeface="Pretendard ExtraBold"/>
              </a:rPr>
              <a:t>네이버 교통 기사 </a:t>
            </a:r>
            <a:r>
              <a:rPr lang="ko-KR" altLang="en-US" sz="2400" err="1">
                <a:latin typeface="Pretendard ExtraBold"/>
                <a:ea typeface="Pretendard ExtraBold"/>
              </a:rPr>
              <a:t>크롤링</a:t>
            </a:r>
            <a:r>
              <a:rPr lang="ko-KR" altLang="en-US" sz="2400">
                <a:latin typeface="Pretendard ExtraBold"/>
                <a:ea typeface="Pretendard ExtraBold"/>
              </a:rPr>
              <a:t> 및 저장: 매시간 5~7분 실행</a:t>
            </a:r>
          </a:p>
        </p:txBody>
      </p:sp>
      <p:pic>
        <p:nvPicPr>
          <p:cNvPr id="12" name="그림 11" descr="텍스트, 스크린샷, 폰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8C5AF035-4A8E-5F26-9411-54376F51E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5305" y="2756584"/>
            <a:ext cx="7737589" cy="568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91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D0D1091C-47DB-B854-2519-08E57CC38C73}"/>
              </a:ext>
            </a:extLst>
          </p:cNvPr>
          <p:cNvSpPr/>
          <p:nvPr/>
        </p:nvSpPr>
        <p:spPr>
          <a:xfrm>
            <a:off x="3342578" y="2561528"/>
            <a:ext cx="12310946" cy="6369205"/>
          </a:xfrm>
          <a:prstGeom prst="rect">
            <a:avLst/>
          </a:prstGeom>
          <a:solidFill>
            <a:srgbClr val="DADF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00000">
            <a:off x="-1231900" y="-165100"/>
            <a:ext cx="2921000" cy="8890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4900" y="876300"/>
            <a:ext cx="355600" cy="228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519400" y="838200"/>
            <a:ext cx="17272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Pretendard Bold"/>
              </a:rPr>
              <a:t>ROAD MASTER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63700" y="850900"/>
            <a:ext cx="5270500" cy="69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3900">
                <a:solidFill>
                  <a:srgbClr val="5272F1"/>
                </a:solidFill>
                <a:latin typeface="Pretendard ExtraBold"/>
                <a:ea typeface="Pretendard ExtraBold"/>
              </a:rPr>
              <a:t>5.</a:t>
            </a:r>
            <a:r>
              <a:rPr lang="ko-KR" sz="3900" b="0" i="0" u="none" strike="noStrike">
                <a:solidFill>
                  <a:srgbClr val="5272F1"/>
                </a:solidFill>
                <a:latin typeface="Pretendard ExtraBold"/>
                <a:ea typeface="Pretendard ExtraBold"/>
              </a:rPr>
              <a:t>자체</a:t>
            </a:r>
            <a:r>
              <a:rPr lang="en-US" sz="3900" b="0" i="0" u="none" strike="noStrike">
                <a:solidFill>
                  <a:srgbClr val="5272F1"/>
                </a:solidFill>
                <a:latin typeface="Pretendard ExtraBold"/>
              </a:rPr>
              <a:t> </a:t>
            </a:r>
            <a:r>
              <a:rPr lang="ko-KR" sz="3900" b="0" i="0" u="none" strike="noStrike">
                <a:solidFill>
                  <a:srgbClr val="5272F1"/>
                </a:solidFill>
                <a:latin typeface="Pretendard ExtraBold"/>
                <a:ea typeface="Pretendard ExtraBold"/>
              </a:rPr>
              <a:t>평가</a:t>
            </a:r>
            <a:r>
              <a:rPr lang="en-US" sz="3900" b="0" i="0" u="none" strike="noStrike">
                <a:solidFill>
                  <a:srgbClr val="5272F1"/>
                </a:solidFill>
                <a:latin typeface="Pretendard ExtraBold"/>
              </a:rPr>
              <a:t> </a:t>
            </a:r>
            <a:r>
              <a:rPr lang="ko-KR" sz="3900" b="0" i="0" u="none" strike="noStrike">
                <a:solidFill>
                  <a:srgbClr val="5272F1"/>
                </a:solidFill>
                <a:latin typeface="Pretendard ExtraBold"/>
                <a:ea typeface="Pretendard ExtraBold"/>
              </a:rPr>
              <a:t>의견</a:t>
            </a:r>
          </a:p>
        </p:txBody>
      </p:sp>
      <p:pic>
        <p:nvPicPr>
          <p:cNvPr id="30" name="Picture 4" descr="달, 천체, 원, 우주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C04BD6B6-EC55-011B-9CA0-6A6691C7521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6000"/>
          </a:blip>
          <a:stretch>
            <a:fillRect/>
          </a:stretch>
        </p:blipFill>
        <p:spPr>
          <a:xfrm rot="1800000">
            <a:off x="393700" y="9436100"/>
            <a:ext cx="1422400" cy="1422400"/>
          </a:xfrm>
          <a:prstGeom prst="rect">
            <a:avLst/>
          </a:prstGeom>
        </p:spPr>
      </p:pic>
      <p:pic>
        <p:nvPicPr>
          <p:cNvPr id="32" name="Picture 5" descr="원, 우주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F84628C1-3622-59CD-16DB-7C281F5145C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4000"/>
          </a:blip>
          <a:stretch>
            <a:fillRect/>
          </a:stretch>
        </p:blipFill>
        <p:spPr>
          <a:xfrm rot="1800000">
            <a:off x="16179800" y="-762000"/>
            <a:ext cx="2895600" cy="2895600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7E57D7E2-3884-EEC7-E631-6830B9421F68}"/>
              </a:ext>
            </a:extLst>
          </p:cNvPr>
          <p:cNvSpPr txBox="1"/>
          <p:nvPr/>
        </p:nvSpPr>
        <p:spPr>
          <a:xfrm>
            <a:off x="1676400" y="1562100"/>
            <a:ext cx="46990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ko-KR" altLang="en-US">
                <a:solidFill>
                  <a:srgbClr val="000000"/>
                </a:solidFill>
                <a:ea typeface="Pretendard Medium"/>
              </a:rPr>
              <a:t>개인 평가</a:t>
            </a:r>
            <a:endParaRPr lang="ko-KR" sz="1800" b="0" i="0" u="none" strike="noStrike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F05C9FE-2674-4950-F194-B7FD0E466E9A}"/>
              </a:ext>
            </a:extLst>
          </p:cNvPr>
          <p:cNvSpPr/>
          <p:nvPr/>
        </p:nvSpPr>
        <p:spPr>
          <a:xfrm>
            <a:off x="1678656" y="2354809"/>
            <a:ext cx="15252610" cy="2040629"/>
          </a:xfrm>
          <a:prstGeom prst="roundRect">
            <a:avLst/>
          </a:prstGeom>
          <a:solidFill>
            <a:srgbClr val="667BD3"/>
          </a:solidFill>
          <a:ln>
            <a:solidFill>
              <a:srgbClr val="4472C4"/>
            </a:solidFill>
          </a:ln>
          <a:effectLst>
            <a:outerShdw blurRad="63500" dist="38100" dir="270000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9">
            <a:extLst>
              <a:ext uri="{FF2B5EF4-FFF2-40B4-BE49-F238E27FC236}">
                <a16:creationId xmlns:a16="http://schemas.microsoft.com/office/drawing/2014/main" id="{896ECE60-1F20-7240-6048-2E35924271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2223" y="2661611"/>
            <a:ext cx="1524000" cy="1498600"/>
          </a:xfrm>
          <a:prstGeom prst="rect">
            <a:avLst/>
          </a:prstGeom>
        </p:spPr>
      </p:pic>
      <p:sp>
        <p:nvSpPr>
          <p:cNvPr id="37" name="TextBox 23">
            <a:extLst>
              <a:ext uri="{FF2B5EF4-FFF2-40B4-BE49-F238E27FC236}">
                <a16:creationId xmlns:a16="http://schemas.microsoft.com/office/drawing/2014/main" id="{C98D149F-A5F9-1922-8685-9C0D546FA8A2}"/>
              </a:ext>
            </a:extLst>
          </p:cNvPr>
          <p:cNvSpPr txBox="1"/>
          <p:nvPr/>
        </p:nvSpPr>
        <p:spPr>
          <a:xfrm>
            <a:off x="3888678" y="2970870"/>
            <a:ext cx="11372695" cy="1461739"/>
          </a:xfrm>
          <a:prstGeom prst="rect">
            <a:avLst/>
          </a:prstGeom>
          <a:effectLst>
            <a:outerShdw dist="15240" dir="5400000">
              <a:srgbClr val="2E3D86">
                <a:alpha val="65000"/>
              </a:srgbClr>
            </a:outerShdw>
          </a:effectLst>
        </p:spPr>
        <p:txBody>
          <a:bodyPr lIns="0" tIns="0" rIns="0" bIns="0" rtlCol="0" anchor="t"/>
          <a:lstStyle/>
          <a:p>
            <a:pPr>
              <a:lnSpc>
                <a:spcPct val="132800"/>
              </a:lnSpc>
              <a:buClr>
                <a:srgbClr val="FFFFFF"/>
              </a:buClr>
            </a:pPr>
            <a:r>
              <a:rPr lang="ko-KR" altLang="en-US" sz="2000">
                <a:solidFill>
                  <a:schemeClr val="bg1"/>
                </a:solidFill>
                <a:ea typeface="Pretendard Medium"/>
                <a:cs typeface="Calibri"/>
              </a:rPr>
              <a:t>이번 웹 프로젝트를 통해 맡은 기능이 </a:t>
            </a:r>
            <a:r>
              <a:rPr lang="ko-KR" altLang="en-US" sz="2000" err="1">
                <a:solidFill>
                  <a:schemeClr val="bg1"/>
                </a:solidFill>
                <a:ea typeface="Pretendard Medium"/>
                <a:cs typeface="Calibri"/>
              </a:rPr>
              <a:t>익숙치</a:t>
            </a:r>
            <a:r>
              <a:rPr lang="ko-KR" altLang="en-US" sz="2000">
                <a:solidFill>
                  <a:schemeClr val="bg1"/>
                </a:solidFill>
                <a:ea typeface="Pretendard Medium"/>
                <a:cs typeface="Calibri"/>
              </a:rPr>
              <a:t> 않아 처음엔 어려웠지만 극복하여 완성할 수 있었습니다. </a:t>
            </a:r>
            <a:r>
              <a:rPr lang="ko-KR" altLang="en-US" sz="2000" err="1">
                <a:solidFill>
                  <a:schemeClr val="bg1"/>
                </a:solidFill>
                <a:ea typeface="Pretendard Medium"/>
                <a:cs typeface="Calibri"/>
              </a:rPr>
              <a:t>팀원들과의</a:t>
            </a:r>
            <a:r>
              <a:rPr lang="ko-KR" altLang="en-US" sz="2000">
                <a:solidFill>
                  <a:schemeClr val="bg1"/>
                </a:solidFill>
                <a:ea typeface="Pretendard Medium"/>
                <a:cs typeface="Calibri"/>
              </a:rPr>
              <a:t> 원활한 소통이 문제 해결과 프로젝트 완성도에 큰 영향을 준다는 것을 </a:t>
            </a:r>
            <a:r>
              <a:rPr lang="ko-KR" altLang="en-US" sz="2000" err="1">
                <a:solidFill>
                  <a:schemeClr val="bg1"/>
                </a:solidFill>
                <a:ea typeface="Pretendard Medium"/>
                <a:cs typeface="Calibri"/>
              </a:rPr>
              <a:t>깨달았고</a:t>
            </a:r>
            <a:r>
              <a:rPr lang="ko-KR" altLang="en-US" sz="2000">
                <a:solidFill>
                  <a:schemeClr val="bg1"/>
                </a:solidFill>
                <a:ea typeface="Pretendard Medium"/>
                <a:cs typeface="Calibri"/>
              </a:rPr>
              <a:t>, 데이터의 수집과 분석, </a:t>
            </a:r>
            <a:r>
              <a:rPr lang="ko-KR" altLang="en-US" sz="2000" err="1">
                <a:solidFill>
                  <a:schemeClr val="bg1"/>
                </a:solidFill>
                <a:ea typeface="Pretendard Medium"/>
                <a:cs typeface="Calibri"/>
              </a:rPr>
              <a:t>전처리</a:t>
            </a:r>
            <a:r>
              <a:rPr lang="ko-KR" altLang="en-US" sz="2000">
                <a:solidFill>
                  <a:schemeClr val="bg1"/>
                </a:solidFill>
                <a:ea typeface="Pretendard Medium"/>
                <a:cs typeface="Calibri"/>
              </a:rPr>
              <a:t> 과정이 중요하다는 점도 배웠습니다. 이를 통해 기술적 </a:t>
            </a:r>
            <a:r>
              <a:rPr lang="ko-KR" altLang="en-US" sz="2000" err="1">
                <a:solidFill>
                  <a:schemeClr val="bg1"/>
                </a:solidFill>
                <a:ea typeface="Pretendard Medium"/>
                <a:cs typeface="Calibri"/>
              </a:rPr>
              <a:t>역량뿐만</a:t>
            </a:r>
            <a:r>
              <a:rPr lang="ko-KR" altLang="en-US" sz="2000">
                <a:solidFill>
                  <a:schemeClr val="bg1"/>
                </a:solidFill>
                <a:ea typeface="Pretendard Medium"/>
                <a:cs typeface="Calibri"/>
              </a:rPr>
              <a:t> 아니라 협업의 가치를 실감할 수 있었습니다.</a:t>
            </a:r>
            <a:endParaRPr lang="ko-KR" altLang="en-US" sz="2000" b="0" i="0" u="none" strike="noStrike">
              <a:solidFill>
                <a:schemeClr val="bg1"/>
              </a:solidFill>
              <a:ea typeface="Pretendard Medium"/>
              <a:cs typeface="Calibri"/>
            </a:endParaRPr>
          </a:p>
          <a:p>
            <a:pPr lvl="0" algn="l">
              <a:lnSpc>
                <a:spcPct val="132800"/>
              </a:lnSpc>
            </a:pPr>
            <a:endParaRPr lang="ko-KR" sz="2400" b="0" i="0" u="none" strike="noStrike">
              <a:solidFill>
                <a:srgbClr val="FFFFFF"/>
              </a:solidFill>
              <a:ea typeface="Pretendard Medium"/>
            </a:endParaRP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7C5B4DC2-A9D8-C7F5-9A2B-B933C2404701}"/>
              </a:ext>
            </a:extLst>
          </p:cNvPr>
          <p:cNvSpPr txBox="1"/>
          <p:nvPr/>
        </p:nvSpPr>
        <p:spPr>
          <a:xfrm>
            <a:off x="3623836" y="2566639"/>
            <a:ext cx="11372695" cy="1461739"/>
          </a:xfrm>
          <a:prstGeom prst="rect">
            <a:avLst/>
          </a:prstGeom>
          <a:effectLst>
            <a:outerShdw dist="15240" dir="5400000">
              <a:srgbClr val="2E3D86">
                <a:alpha val="65000"/>
              </a:srgbClr>
            </a:outerShdw>
          </a:effectLst>
        </p:spPr>
        <p:txBody>
          <a:bodyPr lIns="0" tIns="0" rIns="0" bIns="0" rtlCol="0" anchor="t"/>
          <a:lstStyle/>
          <a:p>
            <a:pPr>
              <a:lnSpc>
                <a:spcPct val="132800"/>
              </a:lnSpc>
              <a:buClr>
                <a:srgbClr val="FFFFFF"/>
              </a:buClr>
            </a:pPr>
            <a:endParaRPr lang="ko-KR" altLang="en-US" sz="2400" b="0" i="0" u="none" strike="noStrike">
              <a:solidFill>
                <a:schemeClr val="bg1"/>
              </a:solidFill>
              <a:ea typeface="Pretendard Medium"/>
              <a:cs typeface="Calibri"/>
            </a:endParaRPr>
          </a:p>
          <a:p>
            <a:pPr lvl="0" algn="l">
              <a:lnSpc>
                <a:spcPct val="132800"/>
              </a:lnSpc>
            </a:pPr>
            <a:endParaRPr lang="ko-KR" sz="2400" b="0" i="0" u="none" strike="noStrike">
              <a:solidFill>
                <a:srgbClr val="FFFFFF"/>
              </a:solidFill>
              <a:ea typeface="Pretendard Medium"/>
            </a:endParaRPr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E168AF3D-B1CC-5E2F-44BB-40E6439F2092}"/>
              </a:ext>
            </a:extLst>
          </p:cNvPr>
          <p:cNvSpPr txBox="1"/>
          <p:nvPr/>
        </p:nvSpPr>
        <p:spPr>
          <a:xfrm>
            <a:off x="2478791" y="3779519"/>
            <a:ext cx="1741015" cy="699739"/>
          </a:xfrm>
          <a:prstGeom prst="rect">
            <a:avLst/>
          </a:prstGeom>
          <a:effectLst>
            <a:outerShdw dir="5400000">
              <a:srgbClr val="2E3D86">
                <a:alpha val="96000"/>
              </a:srgbClr>
            </a:outerShdw>
          </a:effectLst>
        </p:spPr>
        <p:txBody>
          <a:bodyPr lIns="0" tIns="0" rIns="0" bIns="0" rtlCol="0" anchor="t"/>
          <a:lstStyle/>
          <a:p>
            <a:pPr>
              <a:lnSpc>
                <a:spcPct val="132800"/>
              </a:lnSpc>
              <a:buClr>
                <a:srgbClr val="FFFFFF"/>
              </a:buClr>
            </a:pPr>
            <a:endParaRPr lang="ko-KR" altLang="en-US" sz="3200" b="0" i="0" u="none" strike="noStrike">
              <a:solidFill>
                <a:schemeClr val="bg1"/>
              </a:solidFill>
              <a:ea typeface="Pretendard Medium"/>
              <a:cs typeface="Calibri"/>
            </a:endParaRPr>
          </a:p>
          <a:p>
            <a:pPr lvl="0" algn="l">
              <a:lnSpc>
                <a:spcPct val="132800"/>
              </a:lnSpc>
            </a:pPr>
            <a:endParaRPr lang="ko-KR" sz="2400" b="0" i="0" u="none" strike="noStrike">
              <a:solidFill>
                <a:srgbClr val="FFFFFF"/>
              </a:solidFill>
              <a:ea typeface="Pretendard Medium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4ADC4B4-091E-4D5F-32AC-0207F899CAF0}"/>
              </a:ext>
            </a:extLst>
          </p:cNvPr>
          <p:cNvSpPr/>
          <p:nvPr/>
        </p:nvSpPr>
        <p:spPr>
          <a:xfrm>
            <a:off x="1664717" y="4780199"/>
            <a:ext cx="15252610" cy="2040629"/>
          </a:xfrm>
          <a:prstGeom prst="roundRect">
            <a:avLst/>
          </a:prstGeom>
          <a:solidFill>
            <a:srgbClr val="667BD3"/>
          </a:solidFill>
          <a:ln>
            <a:solidFill>
              <a:srgbClr val="4472C4"/>
            </a:solidFill>
          </a:ln>
          <a:effectLst>
            <a:outerShdw blurRad="63500" dist="38100" dir="270000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F4FBAB1E-249A-30DA-FFC8-C738F7B1AD05}"/>
              </a:ext>
            </a:extLst>
          </p:cNvPr>
          <p:cNvSpPr txBox="1"/>
          <p:nvPr/>
        </p:nvSpPr>
        <p:spPr>
          <a:xfrm>
            <a:off x="3888678" y="5354443"/>
            <a:ext cx="11372695" cy="1461739"/>
          </a:xfrm>
          <a:prstGeom prst="rect">
            <a:avLst/>
          </a:prstGeom>
          <a:effectLst>
            <a:outerShdw dist="15240" dir="5400000">
              <a:srgbClr val="2E3D86">
                <a:alpha val="65000"/>
              </a:srgbClr>
            </a:outerShdw>
          </a:effectLst>
        </p:spPr>
        <p:txBody>
          <a:bodyPr lIns="0" tIns="0" rIns="0" bIns="0" rtlCol="0" anchor="t"/>
          <a:lstStyle/>
          <a:p>
            <a:pPr>
              <a:lnSpc>
                <a:spcPct val="132800"/>
              </a:lnSpc>
              <a:buClr>
                <a:srgbClr val="FFFFFF"/>
              </a:buClr>
            </a:pPr>
            <a:r>
              <a:rPr lang="ko-KR" altLang="en-US" sz="2000">
                <a:solidFill>
                  <a:schemeClr val="bg1"/>
                </a:solidFill>
                <a:ea typeface="Pretendard Medium"/>
                <a:cs typeface="Calibri"/>
              </a:rPr>
              <a:t>유저와 게시판의 기능을 UI/UX 는 디자인이 미숙한 것과 단순한 부분의 상황만 생각하다 보니 몇 개의 에러를 잡지 못해 아쉬웠지만 </a:t>
            </a:r>
            <a:r>
              <a:rPr lang="ko-KR" altLang="en-US" sz="2000" err="1">
                <a:solidFill>
                  <a:schemeClr val="bg1"/>
                </a:solidFill>
                <a:ea typeface="Pretendard Medium"/>
                <a:cs typeface="Calibri"/>
              </a:rPr>
              <a:t>redis와</a:t>
            </a:r>
            <a:r>
              <a:rPr lang="ko-KR" altLang="en-US" sz="2000">
                <a:solidFill>
                  <a:schemeClr val="bg1"/>
                </a:solidFill>
                <a:ea typeface="Pretendard Medium"/>
                <a:cs typeface="Calibri"/>
              </a:rPr>
              <a:t> 여러 </a:t>
            </a:r>
            <a:r>
              <a:rPr lang="ko-KR" altLang="en-US" sz="2000" err="1">
                <a:solidFill>
                  <a:schemeClr val="bg1"/>
                </a:solidFill>
                <a:ea typeface="Pretendard Medium"/>
                <a:cs typeface="Calibri"/>
              </a:rPr>
              <a:t>config</a:t>
            </a:r>
            <a:r>
              <a:rPr lang="ko-KR" altLang="en-US" sz="2000">
                <a:solidFill>
                  <a:schemeClr val="bg1"/>
                </a:solidFill>
                <a:ea typeface="Pretendard Medium"/>
                <a:cs typeface="Calibri"/>
              </a:rPr>
              <a:t> , 유저 와 게시판의 병합을 통한 기능 구현 같은 해보지 못한 여러 개발을 해보게 되어 개발하는 동안 재미가 있었고 이런 식으로도 할 수 있다는 것을 배울 수 있는 </a:t>
            </a:r>
            <a:r>
              <a:rPr lang="ko-KR" altLang="en-US" sz="2000" err="1">
                <a:solidFill>
                  <a:schemeClr val="bg1"/>
                </a:solidFill>
                <a:ea typeface="Pretendard Medium"/>
                <a:cs typeface="Calibri"/>
              </a:rPr>
              <a:t>시간이였습니다</a:t>
            </a:r>
            <a:r>
              <a:rPr lang="ko-KR" altLang="en-US" sz="2000">
                <a:solidFill>
                  <a:schemeClr val="bg1"/>
                </a:solidFill>
                <a:ea typeface="Pretendard Medium"/>
                <a:cs typeface="Calibri"/>
              </a:rPr>
              <a:t>.</a:t>
            </a:r>
            <a:endParaRPr lang="ko-KR" altLang="en-US" sz="2000" b="0" i="0" u="none" strike="noStrike">
              <a:solidFill>
                <a:schemeClr val="bg1"/>
              </a:solidFill>
              <a:ea typeface="Pretendard Medium"/>
              <a:cs typeface="Calibri"/>
            </a:endParaRP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30E6C352-F8DE-580E-116B-0438DB096660}"/>
              </a:ext>
            </a:extLst>
          </p:cNvPr>
          <p:cNvSpPr txBox="1"/>
          <p:nvPr/>
        </p:nvSpPr>
        <p:spPr>
          <a:xfrm>
            <a:off x="3609897" y="4978090"/>
            <a:ext cx="11372695" cy="1461739"/>
          </a:xfrm>
          <a:prstGeom prst="rect">
            <a:avLst/>
          </a:prstGeom>
          <a:effectLst>
            <a:outerShdw dist="15240" dir="5400000">
              <a:srgbClr val="2E3D86">
                <a:alpha val="65000"/>
              </a:srgbClr>
            </a:outerShdw>
          </a:effectLst>
        </p:spPr>
        <p:txBody>
          <a:bodyPr lIns="0" tIns="0" rIns="0" bIns="0" rtlCol="0" anchor="t"/>
          <a:lstStyle/>
          <a:p>
            <a:pPr>
              <a:lnSpc>
                <a:spcPct val="132800"/>
              </a:lnSpc>
              <a:buClr>
                <a:srgbClr val="FFFFFF"/>
              </a:buClr>
            </a:pPr>
            <a:endParaRPr lang="ko-KR" altLang="en-US" sz="2400" b="0" i="0" u="none" strike="noStrike">
              <a:solidFill>
                <a:schemeClr val="bg1"/>
              </a:solidFill>
              <a:ea typeface="Pretendard Medium"/>
              <a:cs typeface="Calibri"/>
            </a:endParaRPr>
          </a:p>
          <a:p>
            <a:pPr lvl="0" algn="l">
              <a:lnSpc>
                <a:spcPct val="132800"/>
              </a:lnSpc>
            </a:pPr>
            <a:endParaRPr lang="ko-KR" sz="2400" b="0" i="0" u="none" strike="noStrike">
              <a:solidFill>
                <a:srgbClr val="FFFFFF"/>
              </a:solidFill>
              <a:ea typeface="Pretendard Medium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6233C08-2859-9114-D5CE-DA0B9CF5EF02}"/>
              </a:ext>
            </a:extLst>
          </p:cNvPr>
          <p:cNvSpPr/>
          <p:nvPr/>
        </p:nvSpPr>
        <p:spPr>
          <a:xfrm>
            <a:off x="1678656" y="7163772"/>
            <a:ext cx="15252610" cy="2040629"/>
          </a:xfrm>
          <a:prstGeom prst="roundRect">
            <a:avLst/>
          </a:prstGeom>
          <a:solidFill>
            <a:srgbClr val="667BD3"/>
          </a:solidFill>
          <a:ln>
            <a:solidFill>
              <a:srgbClr val="4472C4"/>
            </a:solidFill>
          </a:ln>
          <a:effectLst>
            <a:outerShdw blurRad="63500" dist="38100" dir="270000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A04BF786-582E-9C99-312B-6442149804C3}"/>
              </a:ext>
            </a:extLst>
          </p:cNvPr>
          <p:cNvSpPr txBox="1"/>
          <p:nvPr/>
        </p:nvSpPr>
        <p:spPr>
          <a:xfrm>
            <a:off x="3888678" y="8044675"/>
            <a:ext cx="11372695" cy="1461739"/>
          </a:xfrm>
          <a:prstGeom prst="rect">
            <a:avLst/>
          </a:prstGeom>
          <a:effectLst>
            <a:outerShdw dist="15240" dir="5400000">
              <a:srgbClr val="2E3D86">
                <a:alpha val="65000"/>
              </a:srgbClr>
            </a:outerShdw>
          </a:effectLst>
        </p:spPr>
        <p:txBody>
          <a:bodyPr lIns="0" tIns="0" rIns="0" bIns="0" rtlCol="0" anchor="t"/>
          <a:lstStyle/>
          <a:p>
            <a:pPr>
              <a:lnSpc>
                <a:spcPct val="132800"/>
              </a:lnSpc>
              <a:buClr>
                <a:srgbClr val="FFFFFF"/>
              </a:buClr>
            </a:pPr>
            <a:r>
              <a:rPr lang="ko-KR" altLang="en-US" sz="2000">
                <a:solidFill>
                  <a:schemeClr val="bg1"/>
                </a:solidFill>
                <a:ea typeface="Pretendard Medium"/>
                <a:cs typeface="Calibri"/>
              </a:rPr>
              <a:t>게시판의 기능들은 다 구현했지만, UI/</a:t>
            </a:r>
            <a:r>
              <a:rPr lang="ko-KR" altLang="en-US" sz="2000" err="1">
                <a:solidFill>
                  <a:schemeClr val="bg1"/>
                </a:solidFill>
                <a:ea typeface="Pretendard Medium"/>
                <a:cs typeface="Calibri"/>
              </a:rPr>
              <a:t>UX에서</a:t>
            </a:r>
            <a:r>
              <a:rPr lang="ko-KR" altLang="en-US" sz="2000">
                <a:solidFill>
                  <a:schemeClr val="bg1"/>
                </a:solidFill>
                <a:ea typeface="Pretendard Medium"/>
                <a:cs typeface="Calibri"/>
              </a:rPr>
              <a:t> 사용자 친화적이지 않은 것 같다고 생각합니다.</a:t>
            </a:r>
            <a:br>
              <a:rPr lang="ko-KR" altLang="en-US" sz="2000">
                <a:solidFill>
                  <a:schemeClr val="bg1"/>
                </a:solidFill>
                <a:ea typeface="Pretendard Medium"/>
                <a:cs typeface="Calibri"/>
              </a:rPr>
            </a:br>
            <a:r>
              <a:rPr lang="ko-KR" altLang="en-US" sz="2000">
                <a:solidFill>
                  <a:schemeClr val="bg1"/>
                </a:solidFill>
                <a:ea typeface="Pretendard Medium"/>
                <a:cs typeface="Calibri"/>
              </a:rPr>
              <a:t>게시판 기능을 구현하면서 뿌듯함을 느꼈고 원했던 기능이 구현될 때 마다 성취감을 느꼈습니다.</a:t>
            </a:r>
            <a:endParaRPr lang="ko-KR" altLang="en-US" sz="2000" b="0" i="0" u="none" strike="noStrike">
              <a:solidFill>
                <a:schemeClr val="bg1"/>
              </a:solidFill>
              <a:ea typeface="Pretendard Medium"/>
              <a:cs typeface="Calibri"/>
            </a:endParaRPr>
          </a:p>
        </p:txBody>
      </p:sp>
      <p:sp>
        <p:nvSpPr>
          <p:cNvPr id="35" name="TextBox 23">
            <a:extLst>
              <a:ext uri="{FF2B5EF4-FFF2-40B4-BE49-F238E27FC236}">
                <a16:creationId xmlns:a16="http://schemas.microsoft.com/office/drawing/2014/main" id="{E0A3C30B-699D-580F-0580-983485B223A1}"/>
              </a:ext>
            </a:extLst>
          </p:cNvPr>
          <p:cNvSpPr txBox="1"/>
          <p:nvPr/>
        </p:nvSpPr>
        <p:spPr>
          <a:xfrm>
            <a:off x="3623836" y="7361663"/>
            <a:ext cx="11372695" cy="1461739"/>
          </a:xfrm>
          <a:prstGeom prst="rect">
            <a:avLst/>
          </a:prstGeom>
          <a:effectLst>
            <a:outerShdw dist="15240" dir="5400000">
              <a:srgbClr val="2E3D86">
                <a:alpha val="65000"/>
              </a:srgbClr>
            </a:outerShdw>
          </a:effectLst>
        </p:spPr>
        <p:txBody>
          <a:bodyPr lIns="0" tIns="0" rIns="0" bIns="0" rtlCol="0" anchor="t"/>
          <a:lstStyle/>
          <a:p>
            <a:pPr>
              <a:lnSpc>
                <a:spcPct val="132800"/>
              </a:lnSpc>
              <a:buClr>
                <a:srgbClr val="FFFFFF"/>
              </a:buClr>
            </a:pPr>
            <a:endParaRPr lang="ko-KR" altLang="en-US" sz="2400" b="0" i="0" u="none" strike="noStrike">
              <a:solidFill>
                <a:schemeClr val="bg1"/>
              </a:solidFill>
              <a:ea typeface="Pretendard Medium"/>
              <a:cs typeface="Calibri"/>
            </a:endParaRPr>
          </a:p>
          <a:p>
            <a:pPr lvl="0" algn="l">
              <a:lnSpc>
                <a:spcPct val="132800"/>
              </a:lnSpc>
            </a:pPr>
            <a:endParaRPr lang="ko-KR" sz="2400" b="0" i="0" u="none" strike="noStrike">
              <a:solidFill>
                <a:srgbClr val="FFFFFF"/>
              </a:solidFill>
              <a:ea typeface="Pretendard Medium"/>
            </a:endParaRPr>
          </a:p>
        </p:txBody>
      </p:sp>
      <p:sp>
        <p:nvSpPr>
          <p:cNvPr id="36" name="TextBox 23">
            <a:extLst>
              <a:ext uri="{FF2B5EF4-FFF2-40B4-BE49-F238E27FC236}">
                <a16:creationId xmlns:a16="http://schemas.microsoft.com/office/drawing/2014/main" id="{940FB86B-D72B-3672-6DA2-413114B9927C}"/>
              </a:ext>
            </a:extLst>
          </p:cNvPr>
          <p:cNvSpPr txBox="1"/>
          <p:nvPr/>
        </p:nvSpPr>
        <p:spPr>
          <a:xfrm>
            <a:off x="3888677" y="7459235"/>
            <a:ext cx="11372695" cy="1461739"/>
          </a:xfrm>
          <a:prstGeom prst="rect">
            <a:avLst/>
          </a:prstGeom>
          <a:effectLst>
            <a:outerShdw dist="15240" dir="5400000">
              <a:srgbClr val="2E3D86">
                <a:alpha val="65000"/>
              </a:srgbClr>
            </a:outerShdw>
          </a:effectLst>
        </p:spPr>
        <p:txBody>
          <a:bodyPr lIns="0" tIns="0" rIns="0" bIns="0" rtlCol="0" anchor="t"/>
          <a:lstStyle/>
          <a:p>
            <a:pPr>
              <a:lnSpc>
                <a:spcPct val="132800"/>
              </a:lnSpc>
              <a:buClr>
                <a:srgbClr val="FFFFFF"/>
              </a:buClr>
            </a:pPr>
            <a:endParaRPr lang="ko-KR" altLang="en-US" sz="3200" b="0" i="0" u="none" strike="noStrike">
              <a:solidFill>
                <a:schemeClr val="bg1"/>
              </a:solidFill>
              <a:ea typeface="Pretendard Medium"/>
              <a:cs typeface="Calibri"/>
            </a:endParaRPr>
          </a:p>
          <a:p>
            <a:pPr lvl="0" algn="l">
              <a:lnSpc>
                <a:spcPct val="132800"/>
              </a:lnSpc>
            </a:pPr>
            <a:endParaRPr lang="ko-KR" sz="2400" b="0" i="0" u="none" strike="noStrike">
              <a:solidFill>
                <a:srgbClr val="FFFFFF"/>
              </a:solidFill>
              <a:ea typeface="Pretendard Medium"/>
            </a:endParaRPr>
          </a:p>
        </p:txBody>
      </p:sp>
      <p:pic>
        <p:nvPicPr>
          <p:cNvPr id="19" name="Picture 10">
            <a:extLst>
              <a:ext uri="{FF2B5EF4-FFF2-40B4-BE49-F238E27FC236}">
                <a16:creationId xmlns:a16="http://schemas.microsoft.com/office/drawing/2014/main" id="{B80FE9FE-E6EC-DBA7-BE27-8259797115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9693" y="7419898"/>
            <a:ext cx="1524000" cy="1498600"/>
          </a:xfrm>
          <a:prstGeom prst="rect">
            <a:avLst/>
          </a:prstGeom>
        </p:spPr>
      </p:pic>
      <p:pic>
        <p:nvPicPr>
          <p:cNvPr id="38" name="Picture 10" descr="원, 그래픽, 화이트, 디자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D6035F26-3A02-EE57-3550-CCB3A8C73D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5754" y="5078142"/>
            <a:ext cx="1524000" cy="1498600"/>
          </a:xfrm>
          <a:prstGeom prst="rect">
            <a:avLst/>
          </a:prstGeom>
        </p:spPr>
      </p:pic>
      <p:sp>
        <p:nvSpPr>
          <p:cNvPr id="25" name="TextBox 19">
            <a:extLst>
              <a:ext uri="{FF2B5EF4-FFF2-40B4-BE49-F238E27FC236}">
                <a16:creationId xmlns:a16="http://schemas.microsoft.com/office/drawing/2014/main" id="{A13E5903-C8D7-23E4-D963-D7EF78929C9E}"/>
              </a:ext>
            </a:extLst>
          </p:cNvPr>
          <p:cNvSpPr txBox="1"/>
          <p:nvPr/>
        </p:nvSpPr>
        <p:spPr>
          <a:xfrm>
            <a:off x="2478172" y="4684132"/>
            <a:ext cx="3898900" cy="584200"/>
          </a:xfrm>
          <a:prstGeom prst="rect">
            <a:avLst/>
          </a:prstGeom>
          <a:effectLst>
            <a:outerShdw dist="20955" dir="10380000">
              <a:srgbClr val="000000">
                <a:alpha val="29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142760"/>
              </a:lnSpc>
            </a:pPr>
            <a:r>
              <a:rPr lang="ko-KR" sz="3300" b="0" i="0" u="none" strike="noStrike">
                <a:solidFill>
                  <a:srgbClr val="FFFFFF"/>
                </a:solidFill>
                <a:ea typeface="Pretendard Bold"/>
              </a:rPr>
              <a:t>박건우</a:t>
            </a:r>
          </a:p>
        </p:txBody>
      </p:sp>
      <p:sp>
        <p:nvSpPr>
          <p:cNvPr id="43" name="TextBox 19">
            <a:extLst>
              <a:ext uri="{FF2B5EF4-FFF2-40B4-BE49-F238E27FC236}">
                <a16:creationId xmlns:a16="http://schemas.microsoft.com/office/drawing/2014/main" id="{767D75DA-71A2-4B6F-5E74-527C728C7D7E}"/>
              </a:ext>
            </a:extLst>
          </p:cNvPr>
          <p:cNvSpPr txBox="1"/>
          <p:nvPr/>
        </p:nvSpPr>
        <p:spPr>
          <a:xfrm>
            <a:off x="2478172" y="7360424"/>
            <a:ext cx="3898900" cy="584200"/>
          </a:xfrm>
          <a:prstGeom prst="rect">
            <a:avLst/>
          </a:prstGeom>
          <a:effectLst>
            <a:outerShdw dist="20955" dir="10380000">
              <a:srgbClr val="000000">
                <a:alpha val="29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142760"/>
              </a:lnSpc>
            </a:pPr>
            <a:r>
              <a:rPr lang="ko-KR" altLang="en-US" sz="3300">
                <a:solidFill>
                  <a:srgbClr val="FFFFFF"/>
                </a:solidFill>
                <a:ea typeface="Pretendard Bold"/>
                <a:cs typeface="Calibri"/>
              </a:rPr>
              <a:t>김병우</a:t>
            </a:r>
            <a:endParaRPr lang="en-US" altLang="ko-KR" sz="3300" b="0" i="0" u="none" strike="noStrike" err="1">
              <a:solidFill>
                <a:srgbClr val="FFFFFF"/>
              </a:solidFill>
              <a:ea typeface="Pretendard Bold"/>
              <a:cs typeface="Calibri"/>
            </a:endParaRPr>
          </a:p>
        </p:txBody>
      </p:sp>
      <p:sp>
        <p:nvSpPr>
          <p:cNvPr id="50" name="TextBox 17">
            <a:extLst>
              <a:ext uri="{FF2B5EF4-FFF2-40B4-BE49-F238E27FC236}">
                <a16:creationId xmlns:a16="http://schemas.microsoft.com/office/drawing/2014/main" id="{E5ABBF59-EDEE-88DC-2CAA-072A61E2AF52}"/>
              </a:ext>
            </a:extLst>
          </p:cNvPr>
          <p:cNvSpPr txBox="1"/>
          <p:nvPr/>
        </p:nvSpPr>
        <p:spPr>
          <a:xfrm>
            <a:off x="2474641" y="2455126"/>
            <a:ext cx="3898900" cy="584200"/>
          </a:xfrm>
          <a:prstGeom prst="rect">
            <a:avLst/>
          </a:prstGeom>
          <a:effectLst>
            <a:outerShdw dist="20955" dir="10380000">
              <a:srgbClr val="000000">
                <a:alpha val="29000"/>
              </a:srgbClr>
            </a:outerShdw>
          </a:effectLst>
        </p:spPr>
        <p:txBody>
          <a:bodyPr lIns="0" tIns="0" rIns="0" bIns="0" rtlCol="0" anchor="t"/>
          <a:lstStyle/>
          <a:p>
            <a:pPr algn="ctr"/>
            <a:r>
              <a:rPr lang="ko-KR" sz="3300" err="1">
                <a:solidFill>
                  <a:srgbClr val="FFFFFF"/>
                </a:solidFill>
                <a:ea typeface="Pretendard Bold"/>
              </a:rPr>
              <a:t>채영우</a:t>
            </a:r>
            <a:endParaRPr lang="ko-KR" sz="3300">
              <a:solidFill>
                <a:srgbClr val="000000"/>
              </a:solidFill>
              <a:ea typeface="Pretendard Bold"/>
              <a:cs typeface="Calibri"/>
            </a:endParaRPr>
          </a:p>
          <a:p>
            <a:pPr lvl="0" algn="ctr">
              <a:lnSpc>
                <a:spcPct val="142760"/>
              </a:lnSpc>
            </a:pPr>
            <a:endParaRPr lang="ko-KR" sz="3300" b="0" i="0" u="none" strike="noStrike">
              <a:solidFill>
                <a:srgbClr val="FFFFFF"/>
              </a:solidFill>
              <a:ea typeface="Pretendard Bold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D0473E-3747-B97E-0310-227F15E50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BAF37DF2-E9E5-99DF-2AFB-E21426434E60}"/>
              </a:ext>
            </a:extLst>
          </p:cNvPr>
          <p:cNvSpPr/>
          <p:nvPr/>
        </p:nvSpPr>
        <p:spPr>
          <a:xfrm>
            <a:off x="3342578" y="2561528"/>
            <a:ext cx="12310946" cy="6369205"/>
          </a:xfrm>
          <a:prstGeom prst="rect">
            <a:avLst/>
          </a:prstGeom>
          <a:solidFill>
            <a:srgbClr val="DADF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0D2054E3-A690-392B-8359-D4B10FB1E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00000">
            <a:off x="-1231900" y="-165100"/>
            <a:ext cx="2921000" cy="889000"/>
          </a:xfrm>
          <a:prstGeom prst="rect">
            <a:avLst/>
          </a:prstGeom>
        </p:spPr>
      </p:pic>
      <p:grpSp>
        <p:nvGrpSpPr>
          <p:cNvPr id="12" name="Group 12">
            <a:extLst>
              <a:ext uri="{FF2B5EF4-FFF2-40B4-BE49-F238E27FC236}">
                <a16:creationId xmlns:a16="http://schemas.microsoft.com/office/drawing/2014/main" id="{C43521AA-E00C-7F82-4717-0092028F047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>
            <a:extLst>
              <a:ext uri="{FF2B5EF4-FFF2-40B4-BE49-F238E27FC236}">
                <a16:creationId xmlns:a16="http://schemas.microsoft.com/office/drawing/2014/main" id="{AC56983D-DA2F-F6DF-9684-7B385B5F1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4900" y="876300"/>
            <a:ext cx="355600" cy="2286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901EDBDE-A87A-004F-262F-E0D01B2643BE}"/>
              </a:ext>
            </a:extLst>
          </p:cNvPr>
          <p:cNvSpPr txBox="1"/>
          <p:nvPr/>
        </p:nvSpPr>
        <p:spPr>
          <a:xfrm>
            <a:off x="15519400" y="838200"/>
            <a:ext cx="17272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Pretendard Bold"/>
              </a:rPr>
              <a:t>ROAD MASTER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17B606EF-5287-340F-F3D0-937B15B400AC}"/>
              </a:ext>
            </a:extLst>
          </p:cNvPr>
          <p:cNvSpPr txBox="1"/>
          <p:nvPr/>
        </p:nvSpPr>
        <p:spPr>
          <a:xfrm>
            <a:off x="1663700" y="850900"/>
            <a:ext cx="5270500" cy="69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3900">
                <a:solidFill>
                  <a:srgbClr val="5272F1"/>
                </a:solidFill>
                <a:latin typeface="Pretendard ExtraBold"/>
                <a:ea typeface="Pretendard ExtraBold"/>
              </a:rPr>
              <a:t>5.</a:t>
            </a:r>
            <a:r>
              <a:rPr lang="ko-KR" sz="3900" b="0" i="0" u="none" strike="noStrike">
                <a:solidFill>
                  <a:srgbClr val="5272F1"/>
                </a:solidFill>
                <a:latin typeface="Pretendard ExtraBold"/>
                <a:ea typeface="Pretendard ExtraBold"/>
              </a:rPr>
              <a:t>자체</a:t>
            </a:r>
            <a:r>
              <a:rPr lang="en-US" sz="3900" b="0" i="0" u="none" strike="noStrike">
                <a:solidFill>
                  <a:srgbClr val="5272F1"/>
                </a:solidFill>
                <a:latin typeface="Pretendard ExtraBold"/>
              </a:rPr>
              <a:t> </a:t>
            </a:r>
            <a:r>
              <a:rPr lang="ko-KR" sz="3900" b="0" i="0" u="none" strike="noStrike">
                <a:solidFill>
                  <a:srgbClr val="5272F1"/>
                </a:solidFill>
                <a:latin typeface="Pretendard ExtraBold"/>
                <a:ea typeface="Pretendard ExtraBold"/>
              </a:rPr>
              <a:t>평가</a:t>
            </a:r>
            <a:r>
              <a:rPr lang="en-US" sz="3900" b="0" i="0" u="none" strike="noStrike">
                <a:solidFill>
                  <a:srgbClr val="5272F1"/>
                </a:solidFill>
                <a:latin typeface="Pretendard ExtraBold"/>
              </a:rPr>
              <a:t> </a:t>
            </a:r>
            <a:r>
              <a:rPr lang="ko-KR" sz="3900" b="0" i="0" u="none" strike="noStrike">
                <a:solidFill>
                  <a:srgbClr val="5272F1"/>
                </a:solidFill>
                <a:latin typeface="Pretendard ExtraBold"/>
                <a:ea typeface="Pretendard ExtraBold"/>
              </a:rPr>
              <a:t>의견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50628962-6549-11E3-F87D-3DDBD4F08653}"/>
              </a:ext>
            </a:extLst>
          </p:cNvPr>
          <p:cNvSpPr txBox="1"/>
          <p:nvPr/>
        </p:nvSpPr>
        <p:spPr>
          <a:xfrm>
            <a:off x="796073" y="720183"/>
            <a:ext cx="609600" cy="546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en-US" sz="3100" b="0" i="0" u="none" strike="noStrike">
              <a:solidFill>
                <a:srgbClr val="FFFFFF"/>
              </a:solidFill>
              <a:latin typeface="Pretendard ExtraBold"/>
              <a:ea typeface="Pretendard ExtraBold"/>
            </a:endParaRPr>
          </a:p>
        </p:txBody>
      </p:sp>
      <p:pic>
        <p:nvPicPr>
          <p:cNvPr id="30" name="Picture 4" descr="달, 천체, 원, 우주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2B9A0C33-FB27-DD86-E701-8AC9EAB0CDA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6000"/>
          </a:blip>
          <a:stretch>
            <a:fillRect/>
          </a:stretch>
        </p:blipFill>
        <p:spPr>
          <a:xfrm rot="1800000">
            <a:off x="393700" y="9436100"/>
            <a:ext cx="1422400" cy="1422400"/>
          </a:xfrm>
          <a:prstGeom prst="rect">
            <a:avLst/>
          </a:prstGeom>
        </p:spPr>
      </p:pic>
      <p:pic>
        <p:nvPicPr>
          <p:cNvPr id="32" name="Picture 5" descr="원, 우주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F97750FC-37C7-B28C-D8F7-EAA51D9EB13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4000"/>
          </a:blip>
          <a:stretch>
            <a:fillRect/>
          </a:stretch>
        </p:blipFill>
        <p:spPr>
          <a:xfrm rot="1800000">
            <a:off x="16179800" y="-762000"/>
            <a:ext cx="2895600" cy="2895600"/>
          </a:xfrm>
          <a:prstGeom prst="rect">
            <a:avLst/>
          </a:prstGeom>
        </p:spPr>
      </p:pic>
      <p:sp>
        <p:nvSpPr>
          <p:cNvPr id="4" name="TextBox 10">
            <a:extLst>
              <a:ext uri="{FF2B5EF4-FFF2-40B4-BE49-F238E27FC236}">
                <a16:creationId xmlns:a16="http://schemas.microsoft.com/office/drawing/2014/main" id="{46C35A79-E291-42CA-199E-DB99FCA26D00}"/>
              </a:ext>
            </a:extLst>
          </p:cNvPr>
          <p:cNvSpPr txBox="1"/>
          <p:nvPr/>
        </p:nvSpPr>
        <p:spPr>
          <a:xfrm>
            <a:off x="1676400" y="1562100"/>
            <a:ext cx="46990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ko-KR">
                <a:solidFill>
                  <a:srgbClr val="000000"/>
                </a:solidFill>
                <a:ea typeface="Pretendard Medium"/>
              </a:rPr>
              <a:t>개인 평가</a:t>
            </a:r>
            <a:endParaRPr lang="ko-KR" altLang="en-US" sz="1800" b="0" i="0" u="none" strike="noStrike">
              <a:solidFill>
                <a:srgbClr val="000000"/>
              </a:solidFill>
              <a:ea typeface="Pretendard Medium"/>
              <a:cs typeface="Calibri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48CD070-2974-E50E-8F85-7A3F0119F5B1}"/>
              </a:ext>
            </a:extLst>
          </p:cNvPr>
          <p:cNvSpPr/>
          <p:nvPr/>
        </p:nvSpPr>
        <p:spPr>
          <a:xfrm>
            <a:off x="1678656" y="1992394"/>
            <a:ext cx="15252610" cy="1664276"/>
          </a:xfrm>
          <a:prstGeom prst="roundRect">
            <a:avLst/>
          </a:prstGeom>
          <a:solidFill>
            <a:srgbClr val="667BD3"/>
          </a:solidFill>
          <a:ln>
            <a:solidFill>
              <a:srgbClr val="4472C4"/>
            </a:solidFill>
          </a:ln>
          <a:effectLst>
            <a:outerShdw blurRad="63500" dist="38100" dir="270000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A140CD-C599-ED36-DCD5-FD494EE46E9E}"/>
              </a:ext>
            </a:extLst>
          </p:cNvPr>
          <p:cNvSpPr txBox="1"/>
          <p:nvPr/>
        </p:nvSpPr>
        <p:spPr>
          <a:xfrm>
            <a:off x="3582020" y="2664212"/>
            <a:ext cx="12724780" cy="834483"/>
          </a:xfrm>
          <a:prstGeom prst="rect">
            <a:avLst/>
          </a:prstGeom>
          <a:effectLst>
            <a:outerShdw dist="15240" dir="5400000">
              <a:srgbClr val="2E3D86">
                <a:alpha val="65000"/>
              </a:srgbClr>
            </a:outerShdw>
          </a:effectLst>
        </p:spPr>
        <p:txBody>
          <a:bodyPr lIns="0" tIns="0" rIns="0" bIns="0" rtlCol="0" anchor="t"/>
          <a:lstStyle/>
          <a:p>
            <a:pPr>
              <a:lnSpc>
                <a:spcPct val="132800"/>
              </a:lnSpc>
            </a:pPr>
            <a:r>
              <a:rPr lang="ko-KR" sz="1600">
                <a:solidFill>
                  <a:schemeClr val="bg1"/>
                </a:solidFill>
                <a:ea typeface="+mn-lt"/>
                <a:cs typeface="+mn-lt"/>
              </a:rPr>
              <a:t>마지막 프로젝트를 하면서 그동안 배웠던 기술들을 사용하기도 하고 새로 배우는 기술들을 적용해가면서 아직은 미숙하지만 많은 것을 배웠습니다. 몇 차례의 팀 프로젝트를 하면서 느낀 것은 소통을 하면 해결되지 않는 문제도 해결되지 않는다는 것을 깨달았습니다. </a:t>
            </a:r>
            <a:endParaRPr lang="ko-KR" sz="1600">
              <a:solidFill>
                <a:schemeClr val="bg1"/>
              </a:solidFill>
              <a:ea typeface="맑은 고딕"/>
              <a:cs typeface="Calibri"/>
            </a:endParaRPr>
          </a:p>
          <a:p>
            <a:pPr lvl="0" algn="l">
              <a:lnSpc>
                <a:spcPct val="132800"/>
              </a:lnSpc>
            </a:pPr>
            <a:endParaRPr lang="ko-KR" sz="2000" b="0" i="0" u="none" strike="noStrike">
              <a:solidFill>
                <a:srgbClr val="FFFFFF"/>
              </a:solidFill>
              <a:ea typeface="Pretendard Medium"/>
              <a:cs typeface="Calibri"/>
            </a:endParaRP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17A31C3B-08D5-50FE-1A83-6BF66AFA8E31}"/>
              </a:ext>
            </a:extLst>
          </p:cNvPr>
          <p:cNvSpPr txBox="1"/>
          <p:nvPr/>
        </p:nvSpPr>
        <p:spPr>
          <a:xfrm>
            <a:off x="3609897" y="2190285"/>
            <a:ext cx="11372695" cy="1461739"/>
          </a:xfrm>
          <a:prstGeom prst="rect">
            <a:avLst/>
          </a:prstGeom>
          <a:effectLst>
            <a:outerShdw dist="15240" dir="5400000">
              <a:srgbClr val="2E3D86">
                <a:alpha val="65000"/>
              </a:srgbClr>
            </a:outerShdw>
          </a:effectLst>
        </p:spPr>
        <p:txBody>
          <a:bodyPr lIns="0" tIns="0" rIns="0" bIns="0" rtlCol="0" anchor="t"/>
          <a:lstStyle/>
          <a:p>
            <a:pPr>
              <a:lnSpc>
                <a:spcPct val="132800"/>
              </a:lnSpc>
              <a:buClr>
                <a:srgbClr val="FFFFFF"/>
              </a:buClr>
            </a:pPr>
            <a:endParaRPr lang="ko-KR" altLang="en-US" sz="2400" b="0" i="0" u="none" strike="noStrike">
              <a:solidFill>
                <a:schemeClr val="bg1"/>
              </a:solidFill>
              <a:ea typeface="Pretendard Medium"/>
              <a:cs typeface="Calibri"/>
            </a:endParaRPr>
          </a:p>
          <a:p>
            <a:pPr lvl="0" algn="l">
              <a:lnSpc>
                <a:spcPct val="132800"/>
              </a:lnSpc>
            </a:pPr>
            <a:endParaRPr lang="ko-KR" sz="2400" b="0" i="0" u="none" strike="noStrike">
              <a:solidFill>
                <a:srgbClr val="FFFFFF"/>
              </a:solidFill>
              <a:ea typeface="Pretendard Medium"/>
            </a:endParaRP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2286A107-E0E7-99B2-3188-A70BBBE1CCE5}"/>
              </a:ext>
            </a:extLst>
          </p:cNvPr>
          <p:cNvSpPr txBox="1"/>
          <p:nvPr/>
        </p:nvSpPr>
        <p:spPr>
          <a:xfrm>
            <a:off x="3693531" y="6734407"/>
            <a:ext cx="11372695" cy="1461739"/>
          </a:xfrm>
          <a:prstGeom prst="rect">
            <a:avLst/>
          </a:prstGeom>
          <a:effectLst>
            <a:outerShdw dist="15240" dir="5400000">
              <a:srgbClr val="2E3D86">
                <a:alpha val="65000"/>
              </a:srgbClr>
            </a:outerShdw>
          </a:effectLst>
        </p:spPr>
        <p:txBody>
          <a:bodyPr lIns="0" tIns="0" rIns="0" bIns="0" rtlCol="0" anchor="t"/>
          <a:lstStyle/>
          <a:p>
            <a:pPr>
              <a:lnSpc>
                <a:spcPct val="132800"/>
              </a:lnSpc>
              <a:buClr>
                <a:srgbClr val="FFFFFF"/>
              </a:buClr>
            </a:pPr>
            <a:endParaRPr lang="ko-KR" altLang="en-US" sz="2400" b="0" i="0" u="none" strike="noStrike">
              <a:solidFill>
                <a:schemeClr val="bg1"/>
              </a:solidFill>
              <a:ea typeface="Pretendard Medium"/>
              <a:cs typeface="Calibri"/>
            </a:endParaRPr>
          </a:p>
          <a:p>
            <a:pPr lvl="0" algn="l">
              <a:lnSpc>
                <a:spcPct val="132800"/>
              </a:lnSpc>
            </a:pPr>
            <a:endParaRPr lang="ko-KR" sz="2400" b="0" i="0" u="none" strike="noStrike">
              <a:solidFill>
                <a:srgbClr val="FFFFFF"/>
              </a:solidFill>
              <a:ea typeface="Pretendard Medium"/>
            </a:endParaRPr>
          </a:p>
        </p:txBody>
      </p:sp>
      <p:sp>
        <p:nvSpPr>
          <p:cNvPr id="36" name="TextBox 23">
            <a:extLst>
              <a:ext uri="{FF2B5EF4-FFF2-40B4-BE49-F238E27FC236}">
                <a16:creationId xmlns:a16="http://schemas.microsoft.com/office/drawing/2014/main" id="{9D8585C8-03BD-CCA7-F627-13AA4A84EDA4}"/>
              </a:ext>
            </a:extLst>
          </p:cNvPr>
          <p:cNvSpPr txBox="1"/>
          <p:nvPr/>
        </p:nvSpPr>
        <p:spPr>
          <a:xfrm>
            <a:off x="3958372" y="6859857"/>
            <a:ext cx="11372695" cy="1461739"/>
          </a:xfrm>
          <a:prstGeom prst="rect">
            <a:avLst/>
          </a:prstGeom>
          <a:effectLst>
            <a:outerShdw dist="15240" dir="5400000">
              <a:srgbClr val="2E3D86">
                <a:alpha val="65000"/>
              </a:srgbClr>
            </a:outerShdw>
          </a:effectLst>
        </p:spPr>
        <p:txBody>
          <a:bodyPr lIns="0" tIns="0" rIns="0" bIns="0" rtlCol="0" anchor="t"/>
          <a:lstStyle/>
          <a:p>
            <a:pPr>
              <a:lnSpc>
                <a:spcPct val="132800"/>
              </a:lnSpc>
              <a:buClr>
                <a:srgbClr val="FFFFFF"/>
              </a:buClr>
            </a:pPr>
            <a:endParaRPr lang="ko-KR" altLang="en-US" sz="3200" b="0" i="0" u="none" strike="noStrike">
              <a:solidFill>
                <a:schemeClr val="bg1"/>
              </a:solidFill>
              <a:ea typeface="Pretendard Medium"/>
              <a:cs typeface="Calibri"/>
            </a:endParaRPr>
          </a:p>
          <a:p>
            <a:pPr lvl="0" algn="l">
              <a:lnSpc>
                <a:spcPct val="132800"/>
              </a:lnSpc>
            </a:pPr>
            <a:endParaRPr lang="ko-KR" sz="2400" b="0" i="0" u="none" strike="noStrike">
              <a:solidFill>
                <a:srgbClr val="FFFFFF"/>
              </a:solidFill>
              <a:ea typeface="Pretendard Medium"/>
            </a:endParaRPr>
          </a:p>
        </p:txBody>
      </p:sp>
      <p:pic>
        <p:nvPicPr>
          <p:cNvPr id="40" name="Picture 10" descr="원, 그래픽, 화이트, 디자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B41B46B7-264D-F463-432D-08C7D031B8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9693" y="2192764"/>
            <a:ext cx="1342793" cy="1303454"/>
          </a:xfrm>
          <a:prstGeom prst="rect">
            <a:avLst/>
          </a:prstGeom>
        </p:spPr>
      </p:pic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06BF8BB-5387-7F74-EBE7-B77D28CE8E7C}"/>
              </a:ext>
            </a:extLst>
          </p:cNvPr>
          <p:cNvSpPr/>
          <p:nvPr/>
        </p:nvSpPr>
        <p:spPr>
          <a:xfrm>
            <a:off x="1650778" y="3999614"/>
            <a:ext cx="15252610" cy="1664276"/>
          </a:xfrm>
          <a:prstGeom prst="roundRect">
            <a:avLst/>
          </a:prstGeom>
          <a:solidFill>
            <a:srgbClr val="667BD3"/>
          </a:solidFill>
          <a:ln>
            <a:solidFill>
              <a:srgbClr val="4472C4"/>
            </a:solidFill>
          </a:ln>
          <a:effectLst>
            <a:outerShdw blurRad="63500" dist="38100" dir="270000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8EE5288-38A1-F821-24A8-C2AC35846C89}"/>
              </a:ext>
            </a:extLst>
          </p:cNvPr>
          <p:cNvSpPr txBox="1"/>
          <p:nvPr/>
        </p:nvSpPr>
        <p:spPr>
          <a:xfrm>
            <a:off x="3554142" y="4671431"/>
            <a:ext cx="12724780" cy="834483"/>
          </a:xfrm>
          <a:prstGeom prst="rect">
            <a:avLst/>
          </a:prstGeom>
          <a:effectLst>
            <a:outerShdw dist="15240" dir="5400000">
              <a:srgbClr val="2E3D86">
                <a:alpha val="65000"/>
              </a:srgbClr>
            </a:outerShdw>
          </a:effectLst>
        </p:spPr>
        <p:txBody>
          <a:bodyPr lIns="0" tIns="0" rIns="0" bIns="0" rtlCol="0" anchor="t"/>
          <a:lstStyle/>
          <a:p>
            <a:pPr>
              <a:lnSpc>
                <a:spcPct val="132800"/>
              </a:lnSpc>
              <a:buClr>
                <a:srgbClr val="FFFFFF"/>
              </a:buClr>
            </a:pPr>
            <a:r>
              <a:rPr lang="ko-KR">
                <a:solidFill>
                  <a:schemeClr val="bg1"/>
                </a:solidFill>
                <a:latin typeface="Pretendard ExtraBold"/>
                <a:ea typeface="Pretendard ExtraBold"/>
                <a:cs typeface="Calibri"/>
              </a:rPr>
              <a:t>예상보다</a:t>
            </a:r>
            <a:r>
              <a:rPr lang="ko-KR">
                <a:solidFill>
                  <a:schemeClr val="bg1"/>
                </a:solidFill>
                <a:latin typeface="Pretendard ExtraBold"/>
                <a:ea typeface="Pretendard ExtraBold"/>
                <a:cs typeface="+mn-lt"/>
              </a:rPr>
              <a:t> 시간이 빠르게 흘러 결과물의 </a:t>
            </a:r>
            <a:r>
              <a:rPr lang="ko-KR" altLang="en-US">
                <a:solidFill>
                  <a:schemeClr val="bg1"/>
                </a:solidFill>
                <a:latin typeface="Pretendard ExtraBold"/>
                <a:ea typeface="Pretendard ExtraBold"/>
                <a:cs typeface="+mn-lt"/>
              </a:rPr>
              <a:t>완성도에 </a:t>
            </a:r>
            <a:r>
              <a:rPr lang="ko-KR">
                <a:solidFill>
                  <a:schemeClr val="bg1"/>
                </a:solidFill>
                <a:latin typeface="Pretendard ExtraBold"/>
                <a:ea typeface="Pretendard ExtraBold"/>
                <a:cs typeface="+mn-lt"/>
              </a:rPr>
              <a:t>아쉬운 점이 </a:t>
            </a:r>
            <a:r>
              <a:rPr lang="ko-KR" altLang="en-US">
                <a:solidFill>
                  <a:schemeClr val="bg1"/>
                </a:solidFill>
                <a:latin typeface="Pretendard ExtraBold"/>
                <a:ea typeface="Pretendard ExtraBold"/>
                <a:cs typeface="+mn-lt"/>
              </a:rPr>
              <a:t>있었지만</a:t>
            </a:r>
            <a:r>
              <a:rPr lang="ko-KR">
                <a:solidFill>
                  <a:schemeClr val="bg1"/>
                </a:solidFill>
                <a:latin typeface="Pretendard ExtraBold"/>
                <a:ea typeface="Pretendard ExtraBold"/>
                <a:cs typeface="+mn-lt"/>
              </a:rPr>
              <a:t>, </a:t>
            </a:r>
            <a:r>
              <a:rPr lang="ko-KR" altLang="en-US">
                <a:solidFill>
                  <a:schemeClr val="bg1"/>
                </a:solidFill>
                <a:latin typeface="Pretendard ExtraBold"/>
                <a:ea typeface="Pretendard ExtraBold"/>
                <a:cs typeface="+mn-lt"/>
              </a:rPr>
              <a:t> </a:t>
            </a:r>
            <a:r>
              <a:rPr lang="ko-KR">
                <a:solidFill>
                  <a:schemeClr val="bg1"/>
                </a:solidFill>
                <a:latin typeface="Pretendard ExtraBold"/>
                <a:ea typeface="Pretendard ExtraBold"/>
                <a:cs typeface="+mn-lt"/>
              </a:rPr>
              <a:t>일정 관리와 팀원 간 소통의 중요성을 </a:t>
            </a:r>
            <a:r>
              <a:rPr lang="ko-KR" altLang="en-US">
                <a:solidFill>
                  <a:schemeClr val="bg1"/>
                </a:solidFill>
                <a:latin typeface="Pretendard ExtraBold"/>
                <a:ea typeface="Pretendard ExtraBold"/>
                <a:cs typeface="+mn-lt"/>
              </a:rPr>
              <a:t>배웠습니다</a:t>
            </a:r>
            <a:r>
              <a:rPr lang="en-US" altLang="ko-KR">
                <a:solidFill>
                  <a:schemeClr val="bg1"/>
                </a:solidFill>
                <a:latin typeface="Pretendard ExtraBold"/>
                <a:ea typeface="+mn-lt"/>
                <a:cs typeface="+mn-lt"/>
              </a:rPr>
              <a:t>.</a:t>
            </a:r>
            <a:r>
              <a:rPr lang="ko-KR" altLang="en-US">
                <a:solidFill>
                  <a:schemeClr val="bg1"/>
                </a:solidFill>
                <a:latin typeface="Pretendard ExtraBold"/>
                <a:ea typeface="Pretendard ExtraBold"/>
                <a:cs typeface="+mn-lt"/>
              </a:rPr>
              <a:t> </a:t>
            </a:r>
            <a:r>
              <a:rPr lang="ko-KR" altLang="en-US">
                <a:latin typeface="Pretendard ExtraBold"/>
                <a:ea typeface="Pretendard ExtraBold"/>
                <a:cs typeface="+mn-lt"/>
              </a:rPr>
              <a:t/>
            </a:r>
            <a:br>
              <a:rPr lang="ko-KR" altLang="en-US">
                <a:latin typeface="Pretendard ExtraBold"/>
                <a:ea typeface="Pretendard ExtraBold"/>
                <a:cs typeface="+mn-lt"/>
              </a:rPr>
            </a:br>
            <a:r>
              <a:rPr lang="ko-KR" altLang="en-US">
                <a:solidFill>
                  <a:schemeClr val="bg1"/>
                </a:solidFill>
                <a:latin typeface="Pretendard ExtraBold"/>
                <a:ea typeface="Pretendard ExtraBold"/>
                <a:cs typeface="+mn-lt"/>
              </a:rPr>
              <a:t>어려움</a:t>
            </a:r>
            <a:r>
              <a:rPr lang="ko-KR">
                <a:solidFill>
                  <a:schemeClr val="bg1"/>
                </a:solidFill>
                <a:latin typeface="Pretendard ExtraBold"/>
                <a:ea typeface="Pretendard ExtraBold"/>
                <a:cs typeface="+mn-lt"/>
              </a:rPr>
              <a:t> 속에서도 다같이 최선을 다해 자기 맡은 </a:t>
            </a:r>
            <a:r>
              <a:rPr lang="ko-KR" altLang="en-US">
                <a:solidFill>
                  <a:schemeClr val="bg1"/>
                </a:solidFill>
                <a:latin typeface="Pretendard ExtraBold"/>
                <a:ea typeface="Pretendard ExtraBold"/>
                <a:cs typeface="+mn-lt"/>
              </a:rPr>
              <a:t>바를 </a:t>
            </a:r>
            <a:r>
              <a:rPr lang="ko-KR">
                <a:solidFill>
                  <a:schemeClr val="bg1"/>
                </a:solidFill>
                <a:latin typeface="Pretendard ExtraBold"/>
                <a:ea typeface="Pretendard ExtraBold"/>
                <a:cs typeface="+mn-lt"/>
              </a:rPr>
              <a:t> 끝까지 해결하려는 모습속에서 뿌듯함을 </a:t>
            </a:r>
            <a:r>
              <a:rPr lang="ko-KR" altLang="en-US">
                <a:solidFill>
                  <a:schemeClr val="bg1"/>
                </a:solidFill>
                <a:latin typeface="Pretendard ExtraBold"/>
                <a:ea typeface="Pretendard ExtraBold"/>
                <a:cs typeface="+mn-lt"/>
              </a:rPr>
              <a:t>느꼈습니다</a:t>
            </a:r>
            <a:r>
              <a:rPr lang="en-US" altLang="ko-KR">
                <a:solidFill>
                  <a:schemeClr val="bg1"/>
                </a:solidFill>
                <a:latin typeface="Pretendard ExtraBold"/>
                <a:ea typeface="+mn-lt"/>
                <a:cs typeface="+mn-lt"/>
              </a:rPr>
              <a:t>.</a:t>
            </a:r>
            <a:endParaRPr lang="ko-KR" altLang="en-US" b="0" i="0" u="none" strike="noStrike">
              <a:solidFill>
                <a:schemeClr val="bg1"/>
              </a:solidFill>
              <a:latin typeface="Pretendard ExtraBold"/>
              <a:ea typeface="Pretendard ExtraBold"/>
              <a:cs typeface="Calibri"/>
            </a:endParaRPr>
          </a:p>
          <a:p>
            <a:pPr lvl="0" algn="l">
              <a:lnSpc>
                <a:spcPct val="132800"/>
              </a:lnSpc>
            </a:pPr>
            <a:endParaRPr lang="ko-KR" sz="2400" b="0" i="0" u="none" strike="noStrike">
              <a:solidFill>
                <a:srgbClr val="FFFFFF"/>
              </a:solidFill>
              <a:latin typeface="Pretendard ExtraBold"/>
              <a:ea typeface="Pretendard ExtraBold"/>
            </a:endParaRPr>
          </a:p>
        </p:txBody>
      </p:sp>
      <p:sp>
        <p:nvSpPr>
          <p:cNvPr id="52" name="TextBox 23">
            <a:extLst>
              <a:ext uri="{FF2B5EF4-FFF2-40B4-BE49-F238E27FC236}">
                <a16:creationId xmlns:a16="http://schemas.microsoft.com/office/drawing/2014/main" id="{7DAF7037-2696-F975-3D95-6E65CECB261D}"/>
              </a:ext>
            </a:extLst>
          </p:cNvPr>
          <p:cNvSpPr txBox="1"/>
          <p:nvPr/>
        </p:nvSpPr>
        <p:spPr>
          <a:xfrm>
            <a:off x="3582019" y="4197504"/>
            <a:ext cx="11372695" cy="1461739"/>
          </a:xfrm>
          <a:prstGeom prst="rect">
            <a:avLst/>
          </a:prstGeom>
          <a:effectLst>
            <a:outerShdw dist="15240" dir="5400000">
              <a:srgbClr val="2E3D86">
                <a:alpha val="65000"/>
              </a:srgbClr>
            </a:outerShdw>
          </a:effectLst>
        </p:spPr>
        <p:txBody>
          <a:bodyPr lIns="0" tIns="0" rIns="0" bIns="0" rtlCol="0" anchor="t"/>
          <a:lstStyle/>
          <a:p>
            <a:pPr>
              <a:lnSpc>
                <a:spcPct val="132800"/>
              </a:lnSpc>
              <a:buClr>
                <a:srgbClr val="FFFFFF"/>
              </a:buClr>
            </a:pPr>
            <a:endParaRPr lang="ko-KR" altLang="en-US" sz="2400" b="0" i="0" u="none" strike="noStrike">
              <a:solidFill>
                <a:schemeClr val="bg1"/>
              </a:solidFill>
              <a:ea typeface="Pretendard Medium"/>
              <a:cs typeface="Calibri"/>
            </a:endParaRPr>
          </a:p>
          <a:p>
            <a:pPr lvl="0" algn="l">
              <a:lnSpc>
                <a:spcPct val="132800"/>
              </a:lnSpc>
            </a:pPr>
            <a:endParaRPr lang="ko-KR" sz="2400" b="0" i="0" u="none" strike="noStrike">
              <a:solidFill>
                <a:srgbClr val="FFFFFF"/>
              </a:solidFill>
              <a:ea typeface="Pretendard Medium"/>
            </a:endParaRPr>
          </a:p>
        </p:txBody>
      </p:sp>
      <p:pic>
        <p:nvPicPr>
          <p:cNvPr id="53" name="Picture 10" descr="원, 그래픽, 화이트, 디자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A377BE4D-871E-AE2A-2C68-CCCCE61BB2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1815" y="4199983"/>
            <a:ext cx="1342793" cy="1303454"/>
          </a:xfrm>
          <a:prstGeom prst="rect">
            <a:avLst/>
          </a:prstGeom>
        </p:spPr>
      </p:pic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C4E1FEC6-46A2-8302-F172-599985554B12}"/>
              </a:ext>
            </a:extLst>
          </p:cNvPr>
          <p:cNvSpPr/>
          <p:nvPr/>
        </p:nvSpPr>
        <p:spPr>
          <a:xfrm>
            <a:off x="1608961" y="5965017"/>
            <a:ext cx="15252610" cy="1664276"/>
          </a:xfrm>
          <a:prstGeom prst="roundRect">
            <a:avLst/>
          </a:prstGeom>
          <a:solidFill>
            <a:srgbClr val="667BD3"/>
          </a:solidFill>
          <a:ln>
            <a:solidFill>
              <a:srgbClr val="4472C4"/>
            </a:solidFill>
          </a:ln>
          <a:effectLst>
            <a:outerShdw blurRad="63500" dist="38100" dir="270000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>
              <a:ea typeface="맑은 고딕"/>
              <a:cs typeface="Calibri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04E8204-7BE5-AAD0-9ED0-60C5D9087136}"/>
              </a:ext>
            </a:extLst>
          </p:cNvPr>
          <p:cNvSpPr txBox="1"/>
          <p:nvPr/>
        </p:nvSpPr>
        <p:spPr>
          <a:xfrm>
            <a:off x="3512325" y="6636834"/>
            <a:ext cx="12724780" cy="834483"/>
          </a:xfrm>
          <a:prstGeom prst="rect">
            <a:avLst/>
          </a:prstGeom>
          <a:effectLst>
            <a:outerShdw dist="15240" dir="5400000">
              <a:srgbClr val="2E3D86">
                <a:alpha val="65000"/>
              </a:srgbClr>
            </a:outerShdw>
          </a:effectLst>
        </p:spPr>
        <p:txBody>
          <a:bodyPr lIns="0" tIns="0" rIns="0" bIns="0" rtlCol="0" anchor="t"/>
          <a:lstStyle/>
          <a:p>
            <a:pPr>
              <a:lnSpc>
                <a:spcPct val="132800"/>
              </a:lnSpc>
              <a:buClr>
                <a:srgbClr val="FFFFFF"/>
              </a:buClr>
            </a:pPr>
            <a:endParaRPr lang="ko-KR" altLang="en-US" b="0" i="0" u="none" strike="noStrike">
              <a:solidFill>
                <a:schemeClr val="bg1"/>
              </a:solidFill>
              <a:ea typeface="Pretendard Medium"/>
              <a:cs typeface="Calibri"/>
            </a:endParaRPr>
          </a:p>
          <a:p>
            <a:pPr lvl="0" algn="l">
              <a:lnSpc>
                <a:spcPct val="132800"/>
              </a:lnSpc>
            </a:pPr>
            <a:endParaRPr lang="ko-KR" sz="2400" b="0" i="0" u="none" strike="noStrike">
              <a:solidFill>
                <a:srgbClr val="FFFFFF"/>
              </a:solidFill>
              <a:ea typeface="Pretendard Medium"/>
            </a:endParaRPr>
          </a:p>
        </p:txBody>
      </p:sp>
      <p:sp>
        <p:nvSpPr>
          <p:cNvPr id="57" name="TextBox 23">
            <a:extLst>
              <a:ext uri="{FF2B5EF4-FFF2-40B4-BE49-F238E27FC236}">
                <a16:creationId xmlns:a16="http://schemas.microsoft.com/office/drawing/2014/main" id="{412FE628-43C1-65AA-362F-DE0C91060222}"/>
              </a:ext>
            </a:extLst>
          </p:cNvPr>
          <p:cNvSpPr txBox="1"/>
          <p:nvPr/>
        </p:nvSpPr>
        <p:spPr>
          <a:xfrm>
            <a:off x="3540202" y="6162907"/>
            <a:ext cx="11372695" cy="1461739"/>
          </a:xfrm>
          <a:prstGeom prst="rect">
            <a:avLst/>
          </a:prstGeom>
          <a:effectLst>
            <a:outerShdw dist="15240" dir="5400000">
              <a:srgbClr val="2E3D86">
                <a:alpha val="65000"/>
              </a:srgbClr>
            </a:outerShdw>
          </a:effectLst>
        </p:spPr>
        <p:txBody>
          <a:bodyPr lIns="0" tIns="0" rIns="0" bIns="0" rtlCol="0" anchor="t"/>
          <a:lstStyle/>
          <a:p>
            <a:pPr>
              <a:lnSpc>
                <a:spcPct val="132800"/>
              </a:lnSpc>
              <a:buClr>
                <a:srgbClr val="FFFFFF"/>
              </a:buClr>
            </a:pPr>
            <a:endParaRPr lang="ko-KR" altLang="en-US" sz="2400" b="0" i="0" u="none" strike="noStrike">
              <a:solidFill>
                <a:schemeClr val="bg1"/>
              </a:solidFill>
              <a:ea typeface="Pretendard Medium"/>
              <a:cs typeface="Calibri"/>
            </a:endParaRPr>
          </a:p>
          <a:p>
            <a:pPr lvl="0" algn="l">
              <a:lnSpc>
                <a:spcPct val="132800"/>
              </a:lnSpc>
            </a:pPr>
            <a:endParaRPr lang="ko-KR" sz="2400" b="0" i="0" u="none" strike="noStrike">
              <a:solidFill>
                <a:srgbClr val="FFFFFF"/>
              </a:solidFill>
              <a:ea typeface="Pretendard Medium"/>
            </a:endParaRPr>
          </a:p>
        </p:txBody>
      </p:sp>
      <p:pic>
        <p:nvPicPr>
          <p:cNvPr id="58" name="Picture 10" descr="원, 그래픽, 화이트, 디자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7A45FAF5-D342-A041-D28D-5334ACB19C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7024" y="6165943"/>
            <a:ext cx="1342793" cy="1303454"/>
          </a:xfrm>
          <a:prstGeom prst="rect">
            <a:avLst/>
          </a:prstGeom>
        </p:spPr>
      </p:pic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1291D793-03C4-4D6B-9872-14157BFE67E3}"/>
              </a:ext>
            </a:extLst>
          </p:cNvPr>
          <p:cNvSpPr/>
          <p:nvPr/>
        </p:nvSpPr>
        <p:spPr>
          <a:xfrm>
            <a:off x="1581083" y="7930419"/>
            <a:ext cx="15252610" cy="1664276"/>
          </a:xfrm>
          <a:prstGeom prst="roundRect">
            <a:avLst/>
          </a:prstGeom>
          <a:solidFill>
            <a:srgbClr val="667BD3"/>
          </a:solidFill>
          <a:ln>
            <a:solidFill>
              <a:srgbClr val="4472C4"/>
            </a:solidFill>
          </a:ln>
          <a:effectLst>
            <a:outerShdw blurRad="63500" dist="38100" dir="270000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827E5FC-146B-530D-CBEE-F5A09BE2271E}"/>
              </a:ext>
            </a:extLst>
          </p:cNvPr>
          <p:cNvSpPr txBox="1"/>
          <p:nvPr/>
        </p:nvSpPr>
        <p:spPr>
          <a:xfrm>
            <a:off x="3484447" y="8602236"/>
            <a:ext cx="12724780" cy="834483"/>
          </a:xfrm>
          <a:prstGeom prst="rect">
            <a:avLst/>
          </a:prstGeom>
          <a:effectLst>
            <a:outerShdw dist="15240" dir="5400000">
              <a:srgbClr val="2E3D86">
                <a:alpha val="65000"/>
              </a:srgbClr>
            </a:outerShdw>
          </a:effectLst>
        </p:spPr>
        <p:txBody>
          <a:bodyPr lIns="0" tIns="0" rIns="0" bIns="0" rtlCol="0" anchor="t"/>
          <a:lstStyle/>
          <a:p>
            <a:pPr>
              <a:lnSpc>
                <a:spcPct val="132800"/>
              </a:lnSpc>
            </a:pPr>
            <a:r>
              <a:rPr lang="ko-KR">
                <a:solidFill>
                  <a:schemeClr val="bg1"/>
                </a:solidFill>
                <a:ea typeface="+mn-lt"/>
                <a:cs typeface="+mn-lt"/>
              </a:rPr>
              <a:t>여러모로 프로젝트를 진행하는데 있어 실력과 소통 면에서 미숙함이 </a:t>
            </a:r>
            <a:r>
              <a:rPr lang="ko-KR" err="1">
                <a:solidFill>
                  <a:schemeClr val="bg1"/>
                </a:solidFill>
                <a:ea typeface="+mn-lt"/>
                <a:cs typeface="+mn-lt"/>
              </a:rPr>
              <a:t>있었어서</a:t>
            </a:r>
            <a:r>
              <a:rPr lang="ko-KR">
                <a:solidFill>
                  <a:schemeClr val="bg1"/>
                </a:solidFill>
                <a:ea typeface="+mn-lt"/>
                <a:cs typeface="+mn-lt"/>
              </a:rPr>
              <a:t> 팀원분들에게 죄송할 따름입니다. 앞으로 팀 프로젝트를 한다면 이 부분을 더욱 </a:t>
            </a:r>
            <a:r>
              <a:rPr lang="ko-KR" altLang="en-US">
                <a:solidFill>
                  <a:schemeClr val="bg1"/>
                </a:solidFill>
                <a:ea typeface="+mn-lt"/>
                <a:cs typeface="+mn-lt"/>
              </a:rPr>
              <a:t>신경 써야</a:t>
            </a:r>
            <a:r>
              <a:rPr lang="ko-KR">
                <a:solidFill>
                  <a:schemeClr val="bg1"/>
                </a:solidFill>
                <a:ea typeface="+mn-lt"/>
                <a:cs typeface="+mn-lt"/>
              </a:rPr>
              <a:t> 함을 배웠습니다. </a:t>
            </a:r>
            <a:endParaRPr lang="ko-KR">
              <a:solidFill>
                <a:schemeClr val="bg1"/>
              </a:solidFill>
            </a:endParaRPr>
          </a:p>
          <a:p>
            <a:pPr lvl="0" algn="l">
              <a:lnSpc>
                <a:spcPct val="132800"/>
              </a:lnSpc>
            </a:pPr>
            <a:endParaRPr lang="ko-KR" sz="2400" b="0" i="0" u="none" strike="noStrike">
              <a:solidFill>
                <a:srgbClr val="FFFFFF"/>
              </a:solidFill>
              <a:ea typeface="Pretendard Medium"/>
            </a:endParaRPr>
          </a:p>
        </p:txBody>
      </p:sp>
      <p:sp>
        <p:nvSpPr>
          <p:cNvPr id="62" name="TextBox 23">
            <a:extLst>
              <a:ext uri="{FF2B5EF4-FFF2-40B4-BE49-F238E27FC236}">
                <a16:creationId xmlns:a16="http://schemas.microsoft.com/office/drawing/2014/main" id="{BEC877C0-8E44-7B11-DABF-1A0001DEADB8}"/>
              </a:ext>
            </a:extLst>
          </p:cNvPr>
          <p:cNvSpPr txBox="1"/>
          <p:nvPr/>
        </p:nvSpPr>
        <p:spPr>
          <a:xfrm>
            <a:off x="3512324" y="8128309"/>
            <a:ext cx="11372695" cy="1461739"/>
          </a:xfrm>
          <a:prstGeom prst="rect">
            <a:avLst/>
          </a:prstGeom>
          <a:effectLst>
            <a:outerShdw dist="15240" dir="5400000">
              <a:srgbClr val="2E3D86">
                <a:alpha val="65000"/>
              </a:srgbClr>
            </a:outerShdw>
          </a:effectLst>
        </p:spPr>
        <p:txBody>
          <a:bodyPr lIns="0" tIns="0" rIns="0" bIns="0" rtlCol="0" anchor="t"/>
          <a:lstStyle/>
          <a:p>
            <a:pPr>
              <a:lnSpc>
                <a:spcPct val="132800"/>
              </a:lnSpc>
              <a:buClr>
                <a:srgbClr val="FFFFFF"/>
              </a:buClr>
            </a:pPr>
            <a:endParaRPr lang="ko-KR" altLang="en-US" sz="2400" b="0" i="0" u="none" strike="noStrike">
              <a:solidFill>
                <a:schemeClr val="bg1"/>
              </a:solidFill>
              <a:ea typeface="Pretendard Medium"/>
              <a:cs typeface="Calibri"/>
            </a:endParaRPr>
          </a:p>
          <a:p>
            <a:pPr lvl="0" algn="l">
              <a:lnSpc>
                <a:spcPct val="132800"/>
              </a:lnSpc>
            </a:pPr>
            <a:endParaRPr lang="ko-KR" sz="2400" b="0" i="0" u="none" strike="noStrike">
              <a:solidFill>
                <a:srgbClr val="FFFFFF"/>
              </a:solidFill>
              <a:ea typeface="Pretendard Medium"/>
            </a:endParaRPr>
          </a:p>
        </p:txBody>
      </p:sp>
      <p:pic>
        <p:nvPicPr>
          <p:cNvPr id="63" name="Picture 10" descr="원, 그래픽, 화이트, 디자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0E2DDC66-165C-FC54-6D50-B34CB0F204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2677" y="8130230"/>
            <a:ext cx="1342793" cy="1303454"/>
          </a:xfrm>
          <a:prstGeom prst="rect">
            <a:avLst/>
          </a:prstGeom>
        </p:spPr>
      </p:pic>
      <p:sp>
        <p:nvSpPr>
          <p:cNvPr id="68" name="TextBox 22">
            <a:extLst>
              <a:ext uri="{FF2B5EF4-FFF2-40B4-BE49-F238E27FC236}">
                <a16:creationId xmlns:a16="http://schemas.microsoft.com/office/drawing/2014/main" id="{D952517C-73EC-6D80-EA93-1D94F9BD8B12}"/>
              </a:ext>
            </a:extLst>
          </p:cNvPr>
          <p:cNvSpPr txBox="1"/>
          <p:nvPr/>
        </p:nvSpPr>
        <p:spPr>
          <a:xfrm>
            <a:off x="2363748" y="8030427"/>
            <a:ext cx="3188011" cy="514505"/>
          </a:xfrm>
          <a:prstGeom prst="rect">
            <a:avLst/>
          </a:prstGeom>
          <a:effectLst>
            <a:outerShdw dist="20955" dir="10380000">
              <a:srgbClr val="000000">
                <a:alpha val="29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142760"/>
              </a:lnSpc>
            </a:pP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전혜진</a:t>
            </a:r>
          </a:p>
        </p:txBody>
      </p:sp>
      <p:sp>
        <p:nvSpPr>
          <p:cNvPr id="70" name="TextBox 21">
            <a:extLst>
              <a:ext uri="{FF2B5EF4-FFF2-40B4-BE49-F238E27FC236}">
                <a16:creationId xmlns:a16="http://schemas.microsoft.com/office/drawing/2014/main" id="{67E98936-6288-85A8-01B0-F12FF7CC2484}"/>
              </a:ext>
            </a:extLst>
          </p:cNvPr>
          <p:cNvSpPr txBox="1"/>
          <p:nvPr/>
        </p:nvSpPr>
        <p:spPr>
          <a:xfrm>
            <a:off x="2006290" y="6052324"/>
            <a:ext cx="3898900" cy="584200"/>
          </a:xfrm>
          <a:prstGeom prst="rect">
            <a:avLst/>
          </a:prstGeom>
          <a:effectLst>
            <a:outerShdw dist="20955" dir="10380000">
              <a:srgbClr val="000000">
                <a:alpha val="29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142760"/>
              </a:lnSpc>
            </a:pP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한용진</a:t>
            </a:r>
          </a:p>
        </p:txBody>
      </p:sp>
      <p:sp>
        <p:nvSpPr>
          <p:cNvPr id="72" name="TextBox 20">
            <a:extLst>
              <a:ext uri="{FF2B5EF4-FFF2-40B4-BE49-F238E27FC236}">
                <a16:creationId xmlns:a16="http://schemas.microsoft.com/office/drawing/2014/main" id="{459DAF9F-258B-7DCB-4B59-D89619053018}"/>
              </a:ext>
            </a:extLst>
          </p:cNvPr>
          <p:cNvSpPr txBox="1"/>
          <p:nvPr/>
        </p:nvSpPr>
        <p:spPr>
          <a:xfrm>
            <a:off x="2075985" y="4086922"/>
            <a:ext cx="3898900" cy="584200"/>
          </a:xfrm>
          <a:prstGeom prst="rect">
            <a:avLst/>
          </a:prstGeom>
          <a:effectLst>
            <a:outerShdw dist="20955" dir="10380000">
              <a:srgbClr val="000000">
                <a:alpha val="29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142760"/>
              </a:lnSpc>
            </a:pP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조성민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D69F3496-BD45-6887-DC0E-4172765D16C4}"/>
              </a:ext>
            </a:extLst>
          </p:cNvPr>
          <p:cNvSpPr txBox="1"/>
          <p:nvPr/>
        </p:nvSpPr>
        <p:spPr>
          <a:xfrm>
            <a:off x="2085898" y="2079702"/>
            <a:ext cx="3898900" cy="584200"/>
          </a:xfrm>
          <a:prstGeom prst="rect">
            <a:avLst/>
          </a:prstGeom>
          <a:effectLst>
            <a:outerShdw dist="20955" dir="10380000">
              <a:srgbClr val="000000">
                <a:alpha val="29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142760"/>
              </a:lnSpc>
            </a:pPr>
            <a:r>
              <a:rPr lang="ko-KR" sz="2800" b="0" i="0" u="none" strike="noStrike" err="1">
                <a:solidFill>
                  <a:srgbClr val="FFFFFF"/>
                </a:solidFill>
                <a:ea typeface="Pretendard Bold"/>
              </a:rPr>
              <a:t>조규희</a:t>
            </a:r>
            <a:endParaRPr lang="ko-KR" sz="2800" b="0" i="0" u="none" strike="noStrike">
              <a:solidFill>
                <a:srgbClr val="FFFFFF"/>
              </a:solidFill>
              <a:ea typeface="Pretendard Bold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EDE476-F068-5312-D9B1-346405C415C6}"/>
              </a:ext>
            </a:extLst>
          </p:cNvPr>
          <p:cNvSpPr txBox="1"/>
          <p:nvPr/>
        </p:nvSpPr>
        <p:spPr>
          <a:xfrm>
            <a:off x="3484447" y="6634539"/>
            <a:ext cx="12724780" cy="834483"/>
          </a:xfrm>
          <a:prstGeom prst="rect">
            <a:avLst/>
          </a:prstGeom>
          <a:effectLst>
            <a:outerShdw dist="15240" dir="5400000">
              <a:srgbClr val="2E3D86">
                <a:alpha val="65000"/>
              </a:srgbClr>
            </a:outerShdw>
          </a:effectLst>
        </p:spPr>
        <p:txBody>
          <a:bodyPr lIns="0" tIns="0" rIns="0" bIns="0" rtlCol="0" anchor="t"/>
          <a:lstStyle/>
          <a:p>
            <a:pPr>
              <a:lnSpc>
                <a:spcPct val="132800"/>
              </a:lnSpc>
            </a:pPr>
            <a:r>
              <a:rPr lang="ko-KR" altLang="en-US" sz="1600">
                <a:solidFill>
                  <a:schemeClr val="bg1"/>
                </a:solidFill>
                <a:ea typeface="+mn-lt"/>
                <a:cs typeface="+mn-lt"/>
              </a:rPr>
              <a:t>이번 프로젝트에서 지도 기반 도로 데이터 시각화와 </a:t>
            </a:r>
            <a:r>
              <a:rPr lang="en-US" altLang="ko-KR" sz="1600">
                <a:solidFill>
                  <a:schemeClr val="bg1"/>
                </a:solidFill>
                <a:ea typeface="+mn-lt"/>
                <a:cs typeface="+mn-lt"/>
              </a:rPr>
              <a:t>YOLO</a:t>
            </a:r>
            <a:r>
              <a:rPr lang="ko-KR" altLang="en-US" sz="1600" err="1">
                <a:solidFill>
                  <a:schemeClr val="bg1"/>
                </a:solidFill>
                <a:ea typeface="+mn-lt"/>
                <a:cs typeface="+mn-lt"/>
              </a:rPr>
              <a:t>를</a:t>
            </a:r>
            <a:r>
              <a:rPr lang="ko-KR" altLang="en-US" sz="1600">
                <a:solidFill>
                  <a:schemeClr val="bg1"/>
                </a:solidFill>
                <a:ea typeface="+mn-lt"/>
                <a:cs typeface="+mn-lt"/>
              </a:rPr>
              <a:t> 활용한 교통량 분석을 구현하며</a:t>
            </a:r>
            <a:r>
              <a:rPr lang="en-US" altLang="ko-KR" sz="160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ko-KR" altLang="en-US" sz="16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ko-KR" sz="1600">
                <a:solidFill>
                  <a:schemeClr val="bg1"/>
                </a:solidFill>
                <a:ea typeface="+mn-lt"/>
                <a:cs typeface="+mn-lt"/>
              </a:rPr>
              <a:t>Spring</a:t>
            </a:r>
            <a:r>
              <a:rPr lang="ko-KR" altLang="en-US" sz="16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ko-KR" sz="1600">
                <a:solidFill>
                  <a:schemeClr val="bg1"/>
                </a:solidFill>
                <a:ea typeface="+mn-lt"/>
                <a:cs typeface="+mn-lt"/>
              </a:rPr>
              <a:t>Boot</a:t>
            </a:r>
            <a:r>
              <a:rPr lang="ko-KR" altLang="en-US" sz="1600">
                <a:solidFill>
                  <a:schemeClr val="bg1"/>
                </a:solidFill>
                <a:ea typeface="+mn-lt"/>
                <a:cs typeface="+mn-lt"/>
              </a:rPr>
              <a:t>와 </a:t>
            </a:r>
            <a:r>
              <a:rPr lang="en-US" altLang="ko-KR" sz="1600">
                <a:solidFill>
                  <a:schemeClr val="bg1"/>
                </a:solidFill>
                <a:ea typeface="+mn-lt"/>
                <a:cs typeface="+mn-lt"/>
              </a:rPr>
              <a:t>Python,</a:t>
            </a:r>
            <a:r>
              <a:rPr lang="ko-KR" altLang="en-US" sz="1600">
                <a:solidFill>
                  <a:schemeClr val="bg1"/>
                </a:solidFill>
                <a:ea typeface="+mn-lt"/>
                <a:cs typeface="+mn-lt"/>
              </a:rPr>
              <a:t> 데이터 수집과 저장 등의 기술적 이해도를 높였습니다</a:t>
            </a:r>
            <a:r>
              <a:rPr lang="en-US" altLang="ko-KR" sz="1600">
                <a:solidFill>
                  <a:schemeClr val="bg1"/>
                </a:solidFill>
                <a:ea typeface="+mn-lt"/>
                <a:cs typeface="+mn-lt"/>
              </a:rPr>
              <a:t>.</a:t>
            </a:r>
            <a:r>
              <a:rPr lang="ko-KR" altLang="en-US" sz="1600">
                <a:solidFill>
                  <a:schemeClr val="bg1"/>
                </a:solidFill>
                <a:ea typeface="+mn-lt"/>
                <a:cs typeface="+mn-lt"/>
              </a:rPr>
              <a:t> 팀원들과 기능적인 부분을 지속적으로 논의하며 원활한 협업을 진행할 수 있었습니다</a:t>
            </a:r>
            <a:r>
              <a:rPr lang="en-US" altLang="ko-KR" sz="1600">
                <a:solidFill>
                  <a:schemeClr val="bg1"/>
                </a:solidFill>
                <a:ea typeface="+mn-lt"/>
                <a:cs typeface="+mn-lt"/>
              </a:rPr>
              <a:t>.</a:t>
            </a:r>
            <a:r>
              <a:rPr lang="ko-KR" altLang="en-US" sz="1600">
                <a:solidFill>
                  <a:schemeClr val="bg1"/>
                </a:solidFill>
                <a:ea typeface="+mn-lt"/>
                <a:cs typeface="+mn-lt"/>
              </a:rPr>
              <a:t> 다만</a:t>
            </a:r>
            <a:r>
              <a:rPr lang="en-US" altLang="ko-KR" sz="160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ko-KR" altLang="en-US" sz="16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ko-KR" sz="1600">
                <a:solidFill>
                  <a:schemeClr val="bg1"/>
                </a:solidFill>
                <a:ea typeface="+mn-lt"/>
                <a:cs typeface="+mn-lt"/>
              </a:rPr>
              <a:t>YOLO</a:t>
            </a:r>
            <a:r>
              <a:rPr lang="ko-KR" altLang="en-US" sz="1600">
                <a:solidFill>
                  <a:schemeClr val="bg1"/>
                </a:solidFill>
                <a:ea typeface="+mn-lt"/>
                <a:cs typeface="+mn-lt"/>
              </a:rPr>
              <a:t> 모델의 이해도가 부족해 더 세밀하게 다루지 못한 점이 아쉬웠습니다</a:t>
            </a:r>
            <a:r>
              <a:rPr lang="en-US" altLang="ko-KR" sz="160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ko-KR" sz="1600">
              <a:solidFill>
                <a:schemeClr val="bg1"/>
              </a:solidFill>
              <a:ea typeface="맑은 고딕"/>
              <a:cs typeface="Calibri"/>
            </a:endParaRPr>
          </a:p>
          <a:p>
            <a:pPr lvl="0" algn="l">
              <a:lnSpc>
                <a:spcPct val="132800"/>
              </a:lnSpc>
            </a:pPr>
            <a:endParaRPr lang="ko-KR" sz="1600" b="0" i="0" u="none" strike="noStrike">
              <a:solidFill>
                <a:srgbClr val="FFFFFF"/>
              </a:solidFill>
              <a:ea typeface="Pretendard Medium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52768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4C3045-3AC4-1564-6298-42847A2DE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E5B1EFB0-A723-8B37-92DA-82655683899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>
            <a:extLst>
              <a:ext uri="{FF2B5EF4-FFF2-40B4-BE49-F238E27FC236}">
                <a16:creationId xmlns:a16="http://schemas.microsoft.com/office/drawing/2014/main" id="{4C5DE518-E1A2-6B20-85CC-C4483E9D3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4900" y="876300"/>
            <a:ext cx="355600" cy="2286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2859E3B8-BDF3-0143-BB9A-06A0941F2184}"/>
              </a:ext>
            </a:extLst>
          </p:cNvPr>
          <p:cNvSpPr txBox="1"/>
          <p:nvPr/>
        </p:nvSpPr>
        <p:spPr>
          <a:xfrm>
            <a:off x="15519400" y="838200"/>
            <a:ext cx="17272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Pretendard Bold"/>
              </a:rPr>
              <a:t>ROAD MASTER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F8FFAA13-166A-D045-D7FC-B890999E38B9}"/>
              </a:ext>
            </a:extLst>
          </p:cNvPr>
          <p:cNvSpPr txBox="1"/>
          <p:nvPr/>
        </p:nvSpPr>
        <p:spPr>
          <a:xfrm>
            <a:off x="796073" y="720183"/>
            <a:ext cx="609600" cy="546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en-US" sz="3100" b="0" i="0" u="none" strike="noStrike">
              <a:solidFill>
                <a:srgbClr val="FFFFFF"/>
              </a:solidFill>
              <a:latin typeface="Pretendard ExtraBold"/>
              <a:ea typeface="Pretendard ExtraBold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A03C2468-9677-42B6-15A7-C107C429A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-427" y="-3810"/>
            <a:ext cx="18288000" cy="1029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05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975B52A9-77CA-A182-4199-66227A5F0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1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3000000">
            <a:off x="10121900" y="7835900"/>
            <a:ext cx="8559800" cy="330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100" y="-2235200"/>
            <a:ext cx="10566400" cy="11607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3000000">
            <a:off x="9017000" y="1270000"/>
            <a:ext cx="4724400" cy="215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26000"/>
          </a:blip>
          <a:stretch>
            <a:fillRect/>
          </a:stretch>
        </p:blipFill>
        <p:spPr>
          <a:xfrm rot="1800000">
            <a:off x="9372600" y="9372600"/>
            <a:ext cx="1422400" cy="142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700000">
            <a:off x="-1153049" y="-180030"/>
            <a:ext cx="2893122" cy="102839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16000"/>
          </a:blip>
          <a:stretch>
            <a:fillRect/>
          </a:stretch>
        </p:blipFill>
        <p:spPr>
          <a:xfrm>
            <a:off x="1587500" y="7894320"/>
            <a:ext cx="63119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16000"/>
          </a:blip>
          <a:stretch>
            <a:fillRect/>
          </a:stretch>
        </p:blipFill>
        <p:spPr>
          <a:xfrm>
            <a:off x="1587500" y="6515100"/>
            <a:ext cx="63119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 amt="16000"/>
          </a:blip>
          <a:stretch>
            <a:fillRect/>
          </a:stretch>
        </p:blipFill>
        <p:spPr>
          <a:xfrm>
            <a:off x="1587500" y="5613400"/>
            <a:ext cx="6311900" cy="25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676400" y="1562100"/>
            <a:ext cx="46990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Pretendard Medium"/>
              </a:rPr>
              <a:t>프로젝트</a:t>
            </a:r>
            <a:r>
              <a:rPr lang="en-US" sz="1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Medium"/>
              </a:rPr>
              <a:t>주제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63700" y="4978400"/>
            <a:ext cx="11049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2760"/>
              </a:lnSpc>
            </a:pPr>
            <a:r>
              <a:rPr lang="ko-KR" sz="2200" b="0" i="0" u="none" strike="noStrike">
                <a:solidFill>
                  <a:srgbClr val="5272F1"/>
                </a:solidFill>
                <a:ea typeface="Pretendard Bold"/>
              </a:rPr>
              <a:t>개발</a:t>
            </a:r>
            <a:r>
              <a:rPr lang="en-US" sz="2200" b="0" i="0" u="none" strike="noStrike">
                <a:solidFill>
                  <a:srgbClr val="5272F1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5272F1"/>
                </a:solidFill>
                <a:ea typeface="Pretendard Bold"/>
              </a:rPr>
              <a:t>기간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238500" y="4991100"/>
            <a:ext cx="38735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2760"/>
              </a:lnSpc>
            </a:pPr>
            <a:r>
              <a:rPr lang="en-US" sz="2200" b="0" i="0" u="none" strike="noStrike" dirty="0" smtClean="0">
                <a:solidFill>
                  <a:srgbClr val="000000"/>
                </a:solidFill>
                <a:latin typeface="Pretendard Medium"/>
              </a:rPr>
              <a:t>2025/01/</a:t>
            </a:r>
            <a:r>
              <a:rPr lang="en-US" altLang="ko-KR" sz="2200" b="0" i="0" u="none" strike="noStrike" dirty="0" smtClean="0">
                <a:solidFill>
                  <a:srgbClr val="000000"/>
                </a:solidFill>
                <a:latin typeface="Pretendard Medium"/>
              </a:rPr>
              <a:t>22</a:t>
            </a:r>
            <a:r>
              <a:rPr lang="en-US" sz="2200" b="0" i="0" u="none" strike="noStrike" dirty="0" smtClean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~ </a:t>
            </a:r>
            <a:r>
              <a:rPr lang="en-US" sz="2200" b="0" i="0" u="none" strike="noStrike" smtClean="0">
                <a:solidFill>
                  <a:srgbClr val="000000"/>
                </a:solidFill>
                <a:latin typeface="Pretendard Medium"/>
              </a:rPr>
              <a:t>2025/03/</a:t>
            </a:r>
            <a:r>
              <a:rPr lang="en-US" altLang="ko-KR" sz="2200" b="0" i="0" u="none" strike="noStrike" smtClean="0">
                <a:solidFill>
                  <a:srgbClr val="000000"/>
                </a:solidFill>
                <a:latin typeface="Pretendard Medium"/>
              </a:rPr>
              <a:t>10</a:t>
            </a:r>
            <a:endParaRPr lang="en-US" sz="22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63700" y="2768600"/>
            <a:ext cx="6540500" cy="901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11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도로상황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빅데이터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분석을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통해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플랫폼을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개발하여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사용자들에게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 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더욱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편리한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경험을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제공한다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63700" y="5892800"/>
            <a:ext cx="11049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2760"/>
              </a:lnSpc>
            </a:pPr>
            <a:r>
              <a:rPr lang="ko-KR" sz="2200" b="0" i="0" u="none" strike="noStrike">
                <a:solidFill>
                  <a:srgbClr val="5272F1"/>
                </a:solidFill>
                <a:ea typeface="Pretendard Bold"/>
              </a:rPr>
              <a:t>개발</a:t>
            </a:r>
            <a:r>
              <a:rPr lang="en-US" sz="2200" b="0" i="0" u="none" strike="noStrike">
                <a:solidFill>
                  <a:srgbClr val="5272F1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5272F1"/>
                </a:solidFill>
                <a:ea typeface="Pretendard Bold"/>
              </a:rPr>
              <a:t>대상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63700" y="6756400"/>
            <a:ext cx="11049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2760"/>
              </a:lnSpc>
            </a:pPr>
            <a:r>
              <a:rPr lang="ko-KR" sz="2200" b="0" i="0" u="none" strike="noStrike">
                <a:solidFill>
                  <a:srgbClr val="5272F1"/>
                </a:solidFill>
                <a:ea typeface="Pretendard Bold"/>
              </a:rPr>
              <a:t>개발</a:t>
            </a:r>
            <a:r>
              <a:rPr lang="en-US" sz="2200" b="0" i="0" u="none" strike="noStrike">
                <a:solidFill>
                  <a:srgbClr val="5272F1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5272F1"/>
                </a:solidFill>
                <a:ea typeface="Pretendard Bold"/>
              </a:rPr>
              <a:t>목적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238500" y="6756400"/>
            <a:ext cx="44831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4276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사용자가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편리한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altLang="en-US" sz="2200">
                <a:solidFill>
                  <a:srgbClr val="000000"/>
                </a:solidFill>
                <a:ea typeface="Pretendard Medium"/>
              </a:rPr>
              <a:t>교통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상황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정보</a:t>
            </a:r>
            <a:r>
              <a:rPr lang="ko-KR" altLang="en-US" sz="2200" b="0" i="0" u="none" strike="noStrike">
                <a:solidFill>
                  <a:srgbClr val="000000"/>
                </a:solidFill>
                <a:latin typeface="Calibri"/>
                <a:ea typeface="Pretendard Medium"/>
                <a:cs typeface="Calibri"/>
              </a:rPr>
              <a:t> </a:t>
            </a:r>
            <a:r>
              <a:rPr lang="ko-KR" altLang="en-US" sz="2200">
                <a:solidFill>
                  <a:srgbClr val="000000"/>
                </a:solidFill>
                <a:ea typeface="Pretendard Medium"/>
              </a:rPr>
              <a:t>및 도로 관련 데이터 제공</a:t>
            </a:r>
            <a:endParaRPr lang="ko-KR" sz="2200" b="0" i="0" u="none" strike="noStrike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238500" y="5880100"/>
            <a:ext cx="38735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42760"/>
              </a:lnSpc>
            </a:pPr>
            <a:r>
              <a:rPr lang="ko-KR" altLang="en-US" sz="2200" b="1" dirty="0">
                <a:solidFill>
                  <a:srgbClr val="000000"/>
                </a:solidFill>
                <a:ea typeface="Pretendard Medium"/>
                <a:cs typeface="Calibri"/>
              </a:rPr>
              <a:t>PUBLIC RELEASE</a:t>
            </a:r>
            <a:endParaRPr lang="ko-KR" b="1" dirty="0">
              <a:ea typeface="맑은 고딕"/>
              <a:cs typeface="Calibri"/>
            </a:endParaRP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B007FF1F-0243-91FB-3061-1D7665E0E848}"/>
              </a:ext>
            </a:extLst>
          </p:cNvPr>
          <p:cNvSpPr txBox="1"/>
          <p:nvPr/>
        </p:nvSpPr>
        <p:spPr>
          <a:xfrm>
            <a:off x="1663700" y="850900"/>
            <a:ext cx="5270500" cy="69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742950" indent="-742950">
              <a:lnSpc>
                <a:spcPct val="116199"/>
              </a:lnSpc>
              <a:buAutoNum type="arabicPeriod"/>
            </a:pPr>
            <a:r>
              <a:rPr lang="en-US" sz="3900" b="1" err="1">
                <a:solidFill>
                  <a:srgbClr val="5272F1"/>
                </a:solidFill>
                <a:ea typeface="+mn-lt"/>
                <a:cs typeface="+mn-lt"/>
              </a:rPr>
              <a:t>프로젝트</a:t>
            </a:r>
            <a:r>
              <a:rPr lang="en-US" sz="3900" b="1">
                <a:solidFill>
                  <a:srgbClr val="5272F1"/>
                </a:solidFill>
                <a:ea typeface="+mn-lt"/>
                <a:cs typeface="+mn-lt"/>
              </a:rPr>
              <a:t> </a:t>
            </a:r>
            <a:r>
              <a:rPr lang="en-US" sz="3900" b="1" err="1">
                <a:solidFill>
                  <a:srgbClr val="5272F1"/>
                </a:solidFill>
                <a:ea typeface="+mn-lt"/>
                <a:cs typeface="+mn-lt"/>
              </a:rPr>
              <a:t>개요</a:t>
            </a:r>
            <a:endParaRPr lang="en-US" altLang="ko-KR" sz="3900" b="1" err="1">
              <a:solidFill>
                <a:srgbClr val="5272F1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00000">
            <a:off x="-1231900" y="-165100"/>
            <a:ext cx="2921000" cy="889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 rot="1800000">
            <a:off x="393700" y="9436100"/>
            <a:ext cx="1422400" cy="1422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4000"/>
          </a:blip>
          <a:stretch>
            <a:fillRect/>
          </a:stretch>
        </p:blipFill>
        <p:spPr>
          <a:xfrm rot="1800000">
            <a:off x="16179800" y="-762000"/>
            <a:ext cx="2895600" cy="2895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63700" y="850900"/>
            <a:ext cx="5270500" cy="69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ko-KR" altLang="en-US" sz="3900" b="1">
                <a:solidFill>
                  <a:srgbClr val="5272F1"/>
                </a:solidFill>
                <a:latin typeface="Calibri"/>
                <a:ea typeface="Pretendard ExtraBold"/>
                <a:cs typeface="Calibri"/>
              </a:rPr>
              <a:t>1.1</a:t>
            </a:r>
            <a:r>
              <a:rPr lang="ko-KR" altLang="en-US" sz="3900">
                <a:solidFill>
                  <a:srgbClr val="5272F1"/>
                </a:solidFill>
                <a:latin typeface="Calibri"/>
                <a:ea typeface="Pretendard ExtraBold"/>
                <a:cs typeface="Calibri"/>
              </a:rPr>
              <a:t>  선정 배경</a:t>
            </a:r>
            <a:endParaRPr lang="en-US" sz="3900">
              <a:solidFill>
                <a:srgbClr val="5272F1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6199"/>
              </a:lnSpc>
            </a:pPr>
            <a:endParaRPr lang="en-US" altLang="ko-KR" sz="3900" b="0" i="0" u="none" strike="noStrike">
              <a:solidFill>
                <a:srgbClr val="5272F1"/>
              </a:solidFill>
              <a:latin typeface="Pretendard ExtraBold"/>
              <a:ea typeface="Pretendard ExtraBold"/>
              <a:cs typeface="Calibri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74900" y="876300"/>
            <a:ext cx="355600" cy="228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519400" y="838200"/>
            <a:ext cx="17272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Pretendard Bold"/>
              </a:rPr>
              <a:t>ROAD MASTER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0268" y="8252460"/>
            <a:ext cx="7597078" cy="77222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16199"/>
              </a:lnSpc>
            </a:pPr>
            <a:r>
              <a:rPr lang="ko-KR" sz="1700" b="0" i="0" u="none" strike="noStrike">
                <a:solidFill>
                  <a:srgbClr val="9E9E9E"/>
                </a:solidFill>
                <a:ea typeface="Pretendard Medium"/>
              </a:rPr>
              <a:t>출처</a:t>
            </a:r>
            <a:r>
              <a:rPr lang="en-US" sz="1700" b="0" i="0" u="none" strike="noStrike">
                <a:solidFill>
                  <a:srgbClr val="9E9E9E"/>
                </a:solidFill>
                <a:latin typeface="Pretendard Medium"/>
              </a:rPr>
              <a:t>: </a:t>
            </a:r>
            <a:r>
              <a:rPr lang="en-US" sz="1700">
                <a:solidFill>
                  <a:srgbClr val="9E9E9E"/>
                </a:solidFill>
                <a:latin typeface="Pretendard Medium"/>
              </a:rPr>
              <a:t> </a:t>
            </a:r>
            <a:r>
              <a:rPr lang="ko-KR" altLang="en-US" sz="1600" b="1">
                <a:solidFill>
                  <a:schemeClr val="bg1">
                    <a:lumMod val="65000"/>
                  </a:schemeClr>
                </a:solidFill>
                <a:latin typeface="Pretendard Regular"/>
                <a:ea typeface="Pretendard Regular"/>
              </a:rPr>
              <a:t>한은</a:t>
            </a:r>
            <a:r>
              <a:rPr lang="en-US" sz="1600" b="1">
                <a:solidFill>
                  <a:schemeClr val="bg1">
                    <a:lumMod val="65000"/>
                  </a:schemeClr>
                </a:solidFill>
                <a:latin typeface="Pretendard Regular"/>
                <a:ea typeface="Pretendard Regular"/>
              </a:rPr>
              <a:t> "</a:t>
            </a:r>
            <a:r>
              <a:rPr lang="ko-KR" altLang="en-US" sz="1600" b="1">
                <a:solidFill>
                  <a:schemeClr val="bg1">
                    <a:lumMod val="65000"/>
                  </a:schemeClr>
                </a:solidFill>
                <a:latin typeface="Pretendard Regular"/>
                <a:ea typeface="Pretendard Regular"/>
              </a:rPr>
              <a:t>수도권</a:t>
            </a:r>
            <a:r>
              <a:rPr lang="en-US" sz="1600" b="1">
                <a:solidFill>
                  <a:schemeClr val="bg1">
                    <a:lumMod val="65000"/>
                  </a:schemeClr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sz="1600" b="1">
                <a:solidFill>
                  <a:schemeClr val="bg1">
                    <a:lumMod val="65000"/>
                  </a:schemeClr>
                </a:solidFill>
                <a:latin typeface="Pretendard Regular"/>
                <a:ea typeface="Pretendard Regular"/>
              </a:rPr>
              <a:t>인구</a:t>
            </a:r>
            <a:r>
              <a:rPr lang="en-US" sz="1600" b="1">
                <a:solidFill>
                  <a:schemeClr val="bg1">
                    <a:lumMod val="65000"/>
                  </a:schemeClr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sz="1600" b="1">
                <a:solidFill>
                  <a:schemeClr val="bg1">
                    <a:lumMod val="65000"/>
                  </a:schemeClr>
                </a:solidFill>
                <a:latin typeface="Pretendard Regular"/>
                <a:ea typeface="Pretendard Regular"/>
              </a:rPr>
              <a:t>비중</a:t>
            </a:r>
            <a:r>
              <a:rPr lang="en-US" sz="1600" b="1">
                <a:solidFill>
                  <a:schemeClr val="bg1">
                    <a:lumMod val="65000"/>
                  </a:schemeClr>
                </a:solidFill>
                <a:latin typeface="Pretendard Regular"/>
                <a:ea typeface="Pretendard Regular"/>
              </a:rPr>
              <a:t> </a:t>
            </a:r>
            <a:r>
              <a:rPr lang="en-US" altLang="ko-KR" sz="1600" b="1">
                <a:solidFill>
                  <a:schemeClr val="bg1">
                    <a:lumMod val="65000"/>
                  </a:schemeClr>
                </a:solidFill>
                <a:latin typeface="Pretendard Regular"/>
                <a:ea typeface="맑은 고딕"/>
              </a:rPr>
              <a:t>OECD</a:t>
            </a:r>
            <a:r>
              <a:rPr lang="ko-KR" altLang="en-US" sz="1600" b="1">
                <a:solidFill>
                  <a:schemeClr val="bg1">
                    <a:lumMod val="65000"/>
                  </a:schemeClr>
                </a:solidFill>
                <a:latin typeface="Pretendard Regular"/>
                <a:ea typeface="Pretendard Regular"/>
              </a:rPr>
              <a:t> </a:t>
            </a:r>
            <a:r>
              <a:rPr lang="en-US" altLang="ko-KR" sz="1600" b="1">
                <a:solidFill>
                  <a:schemeClr val="bg1">
                    <a:lumMod val="65000"/>
                  </a:schemeClr>
                </a:solidFill>
                <a:latin typeface="Pretendard Regular"/>
                <a:ea typeface="맑은 고딕"/>
              </a:rPr>
              <a:t>1</a:t>
            </a:r>
            <a:r>
              <a:rPr lang="ko-KR" altLang="en-US" sz="1600" b="1">
                <a:solidFill>
                  <a:schemeClr val="bg1">
                    <a:lumMod val="65000"/>
                  </a:schemeClr>
                </a:solidFill>
                <a:latin typeface="Pretendard Regular"/>
                <a:ea typeface="Pretendard Regular"/>
              </a:rPr>
              <a:t>위</a:t>
            </a:r>
            <a:r>
              <a:rPr lang="en-US" sz="1600" b="1">
                <a:solidFill>
                  <a:schemeClr val="bg1">
                    <a:lumMod val="65000"/>
                  </a:schemeClr>
                </a:solidFill>
                <a:latin typeface="Pretendard Regular"/>
                <a:ea typeface="Pretendard Regular"/>
              </a:rPr>
              <a:t>…</a:t>
            </a:r>
            <a:r>
              <a:rPr lang="ko-KR" altLang="en-US" sz="1600" b="1">
                <a:solidFill>
                  <a:schemeClr val="bg1">
                    <a:lumMod val="65000"/>
                  </a:schemeClr>
                </a:solidFill>
                <a:latin typeface="Pretendard Regular"/>
                <a:ea typeface="Pretendard Regular"/>
              </a:rPr>
              <a:t>저출산</a:t>
            </a:r>
            <a:r>
              <a:rPr lang="en-US" sz="1600" b="1">
                <a:solidFill>
                  <a:schemeClr val="bg1">
                    <a:lumMod val="65000"/>
                  </a:schemeClr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sz="1600" b="1">
                <a:solidFill>
                  <a:schemeClr val="bg1">
                    <a:lumMod val="65000"/>
                  </a:schemeClr>
                </a:solidFill>
                <a:latin typeface="Pretendard Regular"/>
                <a:ea typeface="Pretendard Regular"/>
              </a:rPr>
              <a:t>문제의 원인- </a:t>
            </a:r>
            <a:r>
              <a:rPr lang="ko-KR" altLang="en-US" sz="1700">
                <a:solidFill>
                  <a:srgbClr val="9E9E9E"/>
                </a:solidFill>
                <a:latin typeface="Pretendard Medium"/>
                <a:ea typeface="Pretendard Medium"/>
              </a:rPr>
              <a:t>연합뉴스</a:t>
            </a:r>
            <a:r>
              <a:rPr lang="en-US" altLang="ko-KR" sz="1700">
                <a:solidFill>
                  <a:srgbClr val="9E9E9E"/>
                </a:solidFill>
                <a:latin typeface="Pretendard Medium"/>
                <a:ea typeface="Pretendard Medium"/>
              </a:rPr>
              <a:t>, </a:t>
            </a:r>
            <a:r>
              <a:rPr lang="en-US" altLang="ko-KR" sz="1700" err="1">
                <a:solidFill>
                  <a:srgbClr val="9E9E9E"/>
                </a:solidFill>
                <a:latin typeface="Pretendard Medium"/>
                <a:ea typeface="Pretendard Medium"/>
              </a:rPr>
              <a:t>신호경</a:t>
            </a:r>
            <a:r>
              <a:rPr lang="en-US" altLang="ko-KR" sz="1700">
                <a:solidFill>
                  <a:srgbClr val="9E9E9E"/>
                </a:solidFill>
                <a:latin typeface="Pretendard Medium"/>
                <a:ea typeface="Pretendard Medium"/>
              </a:rPr>
              <a:t> </a:t>
            </a:r>
            <a:r>
              <a:rPr lang="en-US" altLang="ko-KR" sz="1700" err="1">
                <a:solidFill>
                  <a:srgbClr val="9E9E9E"/>
                </a:solidFill>
                <a:latin typeface="Pretendard Medium"/>
                <a:ea typeface="Pretendard Medium"/>
              </a:rPr>
              <a:t>기자</a:t>
            </a:r>
            <a:endParaRPr lang="en-US" altLang="ko-KR" sz="1700">
              <a:solidFill>
                <a:srgbClr val="9E9E9E"/>
              </a:solidFill>
              <a:latin typeface="Pretendard Medium"/>
              <a:ea typeface="Pretendard Medium"/>
              <a:cs typeface="Calibri"/>
            </a:endParaRPr>
          </a:p>
          <a:p>
            <a:pPr lvl="0" algn="ctr">
              <a:lnSpc>
                <a:spcPct val="116199"/>
              </a:lnSpc>
            </a:pPr>
            <a:endParaRPr lang="ko-KR" sz="1700" b="0" i="0" u="none" strike="noStrike">
              <a:solidFill>
                <a:srgbClr val="9E9E9E"/>
              </a:solidFill>
              <a:ea typeface="Pretendard Medium"/>
            </a:endParaRPr>
          </a:p>
          <a:p>
            <a:pPr lvl="0" algn="ctr">
              <a:lnSpc>
                <a:spcPct val="116199"/>
              </a:lnSpc>
            </a:pPr>
            <a:endParaRPr lang="ko-KR" sz="1700" b="0" i="0" u="none" strike="noStrike">
              <a:solidFill>
                <a:srgbClr val="9E9E9E"/>
              </a:solidFill>
              <a:ea typeface="Pretendard Medium"/>
            </a:endParaRPr>
          </a:p>
        </p:txBody>
      </p:sp>
      <p:pic>
        <p:nvPicPr>
          <p:cNvPr id="18" name="그림 17" descr="텍스트, 스크린샷, 폰트, 번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E401FE6D-4E27-213C-52DA-F9595D39D5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1895" y="2536158"/>
            <a:ext cx="4319797" cy="5563902"/>
          </a:xfrm>
          <a:prstGeom prst="rect">
            <a:avLst/>
          </a:prstGeom>
        </p:spPr>
      </p:pic>
      <p:pic>
        <p:nvPicPr>
          <p:cNvPr id="5" name="그림 4" descr="야외, 건물, 자동차, 차량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223F70B1-2337-DEA9-328F-E28AB9BDDA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0160" y="2542125"/>
            <a:ext cx="8732519" cy="5583749"/>
          </a:xfrm>
          <a:prstGeom prst="rect">
            <a:avLst/>
          </a:prstGeom>
        </p:spPr>
      </p:pic>
      <p:sp>
        <p:nvSpPr>
          <p:cNvPr id="19" name="TextBox 16">
            <a:extLst>
              <a:ext uri="{FF2B5EF4-FFF2-40B4-BE49-F238E27FC236}">
                <a16:creationId xmlns:a16="http://schemas.microsoft.com/office/drawing/2014/main" id="{4D17DAC6-4F9D-7DDF-1D22-DA9C68DA03EE}"/>
              </a:ext>
            </a:extLst>
          </p:cNvPr>
          <p:cNvSpPr txBox="1"/>
          <p:nvPr/>
        </p:nvSpPr>
        <p:spPr>
          <a:xfrm>
            <a:off x="9478907" y="8237220"/>
            <a:ext cx="7597078" cy="77222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16199"/>
              </a:lnSpc>
            </a:pPr>
            <a:r>
              <a:rPr lang="en-US" altLang="ko-KR" sz="1700">
                <a:solidFill>
                  <a:srgbClr val="9E9E9E"/>
                </a:solidFill>
                <a:latin typeface="Pretendard Medium"/>
                <a:ea typeface="Pretendard Medium"/>
              </a:rPr>
              <a:t>6-7시경의 </a:t>
            </a:r>
            <a:r>
              <a:rPr lang="en-US" altLang="ko-KR" sz="1700" err="1">
                <a:solidFill>
                  <a:srgbClr val="9E9E9E"/>
                </a:solidFill>
                <a:latin typeface="Pretendard Medium"/>
                <a:ea typeface="Pretendard Medium"/>
              </a:rPr>
              <a:t>교통</a:t>
            </a:r>
            <a:r>
              <a:rPr lang="en-US" altLang="ko-KR" sz="1700">
                <a:solidFill>
                  <a:srgbClr val="9E9E9E"/>
                </a:solidFill>
                <a:latin typeface="Pretendard Medium"/>
                <a:ea typeface="Pretendard Medium"/>
              </a:rPr>
              <a:t> </a:t>
            </a:r>
            <a:r>
              <a:rPr lang="en-US" altLang="ko-KR" sz="1700" err="1">
                <a:solidFill>
                  <a:srgbClr val="9E9E9E"/>
                </a:solidFill>
                <a:latin typeface="Pretendard Medium"/>
                <a:ea typeface="Pretendard Medium"/>
              </a:rPr>
              <a:t>체증</a:t>
            </a:r>
            <a:r>
              <a:rPr lang="en-US" altLang="ko-KR" sz="1700">
                <a:solidFill>
                  <a:srgbClr val="9E9E9E"/>
                </a:solidFill>
                <a:latin typeface="Pretendard Medium"/>
                <a:ea typeface="Pretendard Medium"/>
              </a:rPr>
              <a:t>, </a:t>
            </a:r>
            <a:r>
              <a:rPr lang="en-US" altLang="ko-KR" sz="1700" err="1">
                <a:solidFill>
                  <a:srgbClr val="9E9E9E"/>
                </a:solidFill>
                <a:latin typeface="Pretendard Medium"/>
                <a:ea typeface="Pretendard Medium"/>
              </a:rPr>
              <a:t>서울</a:t>
            </a:r>
            <a:endParaRPr lang="en-US" altLang="ko-KR" sz="1700" b="0" i="0" u="none" strike="noStrike" err="1">
              <a:solidFill>
                <a:srgbClr val="9E9E9E"/>
              </a:solidFill>
              <a:latin typeface="Pretendard Medium"/>
              <a:ea typeface="Pretendard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00000">
            <a:off x="-1231900" y="-165100"/>
            <a:ext cx="2921000" cy="889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2146857" y="3333596"/>
            <a:ext cx="6093522" cy="609352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184" y="3323683"/>
            <a:ext cx="6112108" cy="611210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99000"/>
          </a:blip>
          <a:stretch>
            <a:fillRect/>
          </a:stretch>
        </p:blipFill>
        <p:spPr>
          <a:xfrm>
            <a:off x="9563410" y="3392139"/>
            <a:ext cx="5897756" cy="182539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99000"/>
          </a:blip>
          <a:stretch>
            <a:fillRect/>
          </a:stretch>
        </p:blipFill>
        <p:spPr>
          <a:xfrm>
            <a:off x="9629079" y="5455114"/>
            <a:ext cx="5897756" cy="182539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5556" y="3575205"/>
            <a:ext cx="1667107" cy="1485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8257" y="5638180"/>
            <a:ext cx="1667107" cy="1485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alphaModFix amt="99000"/>
          </a:blip>
          <a:stretch>
            <a:fillRect/>
          </a:stretch>
        </p:blipFill>
        <p:spPr>
          <a:xfrm>
            <a:off x="9654479" y="7615044"/>
            <a:ext cx="5897756" cy="182539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9057" y="7785410"/>
            <a:ext cx="1667107" cy="1485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8757" y="5828680"/>
            <a:ext cx="1230351" cy="1104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4957" y="8001310"/>
            <a:ext cx="1217651" cy="1092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>
            <a:alphaModFix amt="39000"/>
          </a:blip>
          <a:stretch>
            <a:fillRect/>
          </a:stretch>
        </p:blipFill>
        <p:spPr>
          <a:xfrm>
            <a:off x="10643529" y="4083205"/>
            <a:ext cx="923073" cy="609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>
            <a:alphaModFix amt="39000"/>
          </a:blip>
          <a:stretch>
            <a:fillRect/>
          </a:stretch>
        </p:blipFill>
        <p:spPr>
          <a:xfrm>
            <a:off x="9860156" y="4083205"/>
            <a:ext cx="923073" cy="609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3634" y="4017227"/>
            <a:ext cx="923073" cy="609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>
            <a:alphaModFix amt="14000"/>
          </a:blip>
          <a:stretch>
            <a:fillRect/>
          </a:stretch>
        </p:blipFill>
        <p:spPr>
          <a:xfrm rot="1800000">
            <a:off x="16179800" y="-762000"/>
            <a:ext cx="2895600" cy="28956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473200" y="1778000"/>
            <a:ext cx="15328900" cy="1358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500" b="0" i="0" u="none" strike="noStrike" spc="-100">
                <a:solidFill>
                  <a:srgbClr val="000000"/>
                </a:solidFill>
                <a:ea typeface="Pretendard Medium"/>
              </a:rPr>
              <a:t>도로상황</a:t>
            </a:r>
            <a:r>
              <a:rPr lang="en-US" sz="35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500" b="0" i="0" u="none" strike="noStrike" spc="-100">
                <a:solidFill>
                  <a:srgbClr val="000000"/>
                </a:solidFill>
                <a:ea typeface="Pretendard Medium"/>
              </a:rPr>
              <a:t>빅데이터</a:t>
            </a:r>
            <a:r>
              <a:rPr lang="en-US" sz="35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500" b="0" i="0" u="none" strike="noStrike" spc="-100">
                <a:solidFill>
                  <a:srgbClr val="000000"/>
                </a:solidFill>
                <a:ea typeface="Pretendard Medium"/>
              </a:rPr>
              <a:t>플랫폼</a:t>
            </a:r>
            <a:r>
              <a:rPr lang="en-US" sz="35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500" b="0" i="0" u="none" strike="noStrike" spc="-100">
                <a:solidFill>
                  <a:srgbClr val="000000"/>
                </a:solidFill>
                <a:ea typeface="Pretendard Medium"/>
              </a:rPr>
              <a:t>개발을</a:t>
            </a:r>
            <a:r>
              <a:rPr lang="en-US" sz="35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500" b="0" i="0" u="none" strike="noStrike" spc="-100">
                <a:solidFill>
                  <a:srgbClr val="000000"/>
                </a:solidFill>
                <a:ea typeface="Pretendard Medium"/>
              </a:rPr>
              <a:t>통한</a:t>
            </a:r>
          </a:p>
          <a:p>
            <a:pPr algn="ctr">
              <a:lnSpc>
                <a:spcPct val="116199"/>
              </a:lnSpc>
            </a:pPr>
            <a:r>
              <a:rPr lang="en-US" sz="4100" b="0" i="0" u="none" strike="noStrike" spc="-100">
                <a:solidFill>
                  <a:srgbClr val="5272F1"/>
                </a:solidFill>
                <a:latin typeface="Pretendard Bold"/>
              </a:rPr>
              <a:t> </a:t>
            </a:r>
            <a:r>
              <a:rPr lang="ko-KR" sz="4100" spc="-100">
                <a:solidFill>
                  <a:srgbClr val="5272F1"/>
                </a:solidFill>
                <a:ea typeface="Pretendard Bold"/>
              </a:rPr>
              <a:t>교통</a:t>
            </a:r>
            <a:r>
              <a:rPr lang="en-US" sz="4100" b="0" i="0" u="none" strike="noStrike" spc="-100">
                <a:solidFill>
                  <a:srgbClr val="5272F1"/>
                </a:solidFill>
                <a:latin typeface="Pretendard Bold"/>
              </a:rPr>
              <a:t> </a:t>
            </a:r>
            <a:r>
              <a:rPr lang="ko-KR" sz="4100" b="0" i="0" u="none" strike="noStrike" spc="-100">
                <a:solidFill>
                  <a:srgbClr val="5272F1"/>
                </a:solidFill>
                <a:ea typeface="Pretendard Bold"/>
              </a:rPr>
              <a:t>흐름</a:t>
            </a:r>
            <a:r>
              <a:rPr lang="en-US" sz="4100" b="0" i="0" u="none" strike="noStrike" spc="-100">
                <a:solidFill>
                  <a:srgbClr val="5272F1"/>
                </a:solidFill>
                <a:latin typeface="Pretendard Bold"/>
              </a:rPr>
              <a:t> </a:t>
            </a:r>
            <a:r>
              <a:rPr lang="ko-KR" sz="4100" b="0" i="0" u="none" strike="noStrike" spc="-100">
                <a:solidFill>
                  <a:srgbClr val="5272F1"/>
                </a:solidFill>
                <a:ea typeface="Pretendard Bold"/>
              </a:rPr>
              <a:t>분석</a:t>
            </a:r>
            <a:r>
              <a:rPr lang="en-US" sz="4100" b="0" i="0" u="none" strike="noStrike" spc="-100">
                <a:solidFill>
                  <a:srgbClr val="5272F1"/>
                </a:solidFill>
                <a:latin typeface="Pretendard Bold"/>
              </a:rPr>
              <a:t> </a:t>
            </a:r>
            <a:r>
              <a:rPr lang="ko-KR" sz="4100" b="0" i="0" u="none" strike="noStrike" spc="-100">
                <a:solidFill>
                  <a:srgbClr val="5272F1"/>
                </a:solidFill>
                <a:ea typeface="Pretendard Bold"/>
              </a:rPr>
              <a:t>및</a:t>
            </a:r>
            <a:r>
              <a:rPr lang="en-US" sz="4100" b="0" i="0" u="none" strike="noStrike" spc="-100">
                <a:solidFill>
                  <a:srgbClr val="5272F1"/>
                </a:solidFill>
                <a:latin typeface="Pretendard Bold"/>
              </a:rPr>
              <a:t> </a:t>
            </a:r>
            <a:r>
              <a:rPr lang="ko-KR" sz="4100" b="0" i="0" u="none" strike="noStrike" spc="-100">
                <a:solidFill>
                  <a:srgbClr val="5272F1"/>
                </a:solidFill>
                <a:ea typeface="Pretendard Bold"/>
              </a:rPr>
              <a:t>최적화</a:t>
            </a:r>
            <a:endParaRPr lang="ko-KR" sz="4100" b="0" i="0" u="none" strike="noStrike" spc="-100">
              <a:solidFill>
                <a:srgbClr val="5272F1"/>
              </a:solidFill>
              <a:ea typeface="Pretendard Bold"/>
              <a:cs typeface="Calibri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507785" y="5451522"/>
            <a:ext cx="5375446" cy="233692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4580"/>
              </a:lnSpc>
            </a:pPr>
            <a:r>
              <a:rPr lang="ko-KR" sz="5400" b="0" i="0" u="none" strike="noStrike">
                <a:solidFill>
                  <a:srgbClr val="5272F1"/>
                </a:solidFill>
                <a:ea typeface="Pretendard ExtraBold"/>
              </a:rPr>
              <a:t>데이터</a:t>
            </a:r>
            <a:r>
              <a:rPr lang="en-US" sz="5400" b="0" i="0" u="none" strike="noStrike">
                <a:solidFill>
                  <a:srgbClr val="5272F1"/>
                </a:solidFill>
                <a:latin typeface="Pretendard ExtraBold"/>
              </a:rPr>
              <a:t> </a:t>
            </a:r>
            <a:r>
              <a:rPr lang="ko-KR" sz="5400" b="0" i="0" u="none" strike="noStrike">
                <a:solidFill>
                  <a:srgbClr val="5272F1"/>
                </a:solidFill>
                <a:ea typeface="Pretendard ExtraBold"/>
              </a:rPr>
              <a:t>기반의</a:t>
            </a:r>
            <a:r>
              <a:rPr lang="en-US" sz="5400" b="0" i="0" u="none" strike="noStrike">
                <a:solidFill>
                  <a:srgbClr val="5272F1"/>
                </a:solidFill>
                <a:latin typeface="Pretendard ExtraBold"/>
              </a:rPr>
              <a:t> </a:t>
            </a:r>
          </a:p>
          <a:p>
            <a:pPr algn="ctr">
              <a:lnSpc>
                <a:spcPct val="104580"/>
              </a:lnSpc>
            </a:pPr>
            <a:r>
              <a:rPr lang="ko-KR" altLang="en-US" sz="5900">
                <a:solidFill>
                  <a:srgbClr val="5272F1"/>
                </a:solidFill>
                <a:ea typeface="Pretendard ExtraBold"/>
                <a:cs typeface="Calibri"/>
              </a:rPr>
              <a:t>도로 및 교통 분석</a:t>
            </a:r>
            <a:endParaRPr lang="ko-KR" altLang="en-US" sz="5900" b="0" i="0" u="none" strike="noStrike">
              <a:solidFill>
                <a:srgbClr val="5272F1"/>
              </a:solidFill>
              <a:ea typeface="Pretendard ExtraBold"/>
              <a:cs typeface="Calibri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924345" y="4570142"/>
            <a:ext cx="4471330" cy="34692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Bold"/>
              </a:rPr>
              <a:t>AI &amp; BigDATA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525607" y="2658947"/>
            <a:ext cx="36576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55210"/>
              </a:lnSpc>
            </a:pPr>
            <a:r>
              <a:rPr lang="en-US" sz="2600" b="0" i="0" u="none" strike="noStrike">
                <a:solidFill>
                  <a:srgbClr val="FFFFFF"/>
                </a:solidFill>
                <a:latin typeface="Pretendard Bold"/>
              </a:rPr>
              <a:t> </a:t>
            </a:r>
            <a:r>
              <a:rPr lang="ko-KR" sz="2600" b="0" i="0" u="none" strike="noStrike">
                <a:solidFill>
                  <a:srgbClr val="FFFFFF"/>
                </a:solidFill>
                <a:ea typeface="Pretendard Bold"/>
              </a:rPr>
              <a:t>교통</a:t>
            </a:r>
            <a:r>
              <a:rPr lang="en-US" sz="25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Bold"/>
              </a:rPr>
              <a:t>혼잡</a:t>
            </a:r>
            <a:r>
              <a:rPr lang="en-US" sz="25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Bold"/>
              </a:rPr>
              <a:t>문제</a:t>
            </a:r>
            <a:r>
              <a:rPr lang="en-US" sz="25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Bold"/>
              </a:rPr>
              <a:t>해결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707851" y="3893015"/>
            <a:ext cx="2987597" cy="116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3197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Medium"/>
              </a:rPr>
              <a:t> </a:t>
            </a:r>
            <a:r>
              <a:rPr lang="ko-KR" sz="2000" b="0" i="0" u="none" strike="noStrike">
                <a:solidFill>
                  <a:srgbClr val="FFFFFF"/>
                </a:solidFill>
                <a:ea typeface="Pretendard Medium"/>
              </a:rPr>
              <a:t>증가하는</a:t>
            </a:r>
            <a:r>
              <a:rPr lang="en-US" sz="2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Medium"/>
              </a:rPr>
              <a:t>교통량에</a:t>
            </a:r>
            <a:r>
              <a:rPr lang="en-US" sz="2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Medium"/>
              </a:rPr>
              <a:t>따른</a:t>
            </a:r>
            <a:r>
              <a:rPr lang="en-US" sz="2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Medium"/>
              </a:rPr>
              <a:t>도로</a:t>
            </a:r>
            <a:r>
              <a:rPr lang="en-US" sz="2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Medium"/>
              </a:rPr>
              <a:t>정체</a:t>
            </a:r>
            <a:r>
              <a:rPr lang="en-US" sz="2000" b="0" i="0" u="none" strike="noStrike">
                <a:solidFill>
                  <a:srgbClr val="FFFFFF"/>
                </a:solidFill>
                <a:latin typeface="Pretendard Medium"/>
              </a:rPr>
              <a:t>, </a:t>
            </a:r>
            <a:r>
              <a:rPr lang="ko-KR" sz="2000" b="0" i="0" u="none" strike="noStrike">
                <a:solidFill>
                  <a:srgbClr val="FFFFFF"/>
                </a:solidFill>
                <a:ea typeface="Pretendard Medium"/>
              </a:rPr>
              <a:t>사고</a:t>
            </a:r>
            <a:r>
              <a:rPr lang="en-US" sz="2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Medium"/>
              </a:rPr>
              <a:t>발생</a:t>
            </a:r>
            <a:r>
              <a:rPr lang="en-US" sz="2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Medium"/>
              </a:rPr>
              <a:t>증가</a:t>
            </a:r>
            <a:r>
              <a:rPr lang="en-US" sz="2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Medium"/>
              </a:rPr>
              <a:t>등등</a:t>
            </a:r>
            <a:r>
              <a:rPr lang="en-US" sz="2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Medium"/>
              </a:rPr>
              <a:t>여러</a:t>
            </a:r>
            <a:r>
              <a:rPr lang="en-US" sz="2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Medium"/>
              </a:rPr>
              <a:t>문제</a:t>
            </a:r>
            <a:r>
              <a:rPr lang="en-US" sz="2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Medium"/>
              </a:rPr>
              <a:t>해결</a:t>
            </a:r>
            <a:r>
              <a:rPr lang="en-US" sz="2000" b="0" i="0" u="none" strike="noStrike">
                <a:solidFill>
                  <a:srgbClr val="FFFFFF"/>
                </a:solidFill>
                <a:latin typeface="Pretendard Medium"/>
              </a:rPr>
              <a:t>.</a:t>
            </a:r>
            <a:endParaRPr lang="ko-KR" altLang="en-US"/>
          </a:p>
        </p:txBody>
      </p:sp>
      <p:sp>
        <p:nvSpPr>
          <p:cNvPr id="31" name="TextBox 31"/>
          <p:cNvSpPr txBox="1"/>
          <p:nvPr/>
        </p:nvSpPr>
        <p:spPr>
          <a:xfrm>
            <a:off x="11709401" y="5395951"/>
            <a:ext cx="2230863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5210"/>
              </a:lnSpc>
            </a:pPr>
            <a:r>
              <a:rPr lang="ko-KR" sz="2600" b="0" i="0" u="none" strike="noStrike">
                <a:solidFill>
                  <a:srgbClr val="FFFFFF"/>
                </a:solidFill>
                <a:ea typeface="Pretendard Bold"/>
              </a:rPr>
              <a:t>편의성</a:t>
            </a:r>
            <a:r>
              <a:rPr lang="en-US" sz="26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FFFFFF"/>
                </a:solidFill>
                <a:ea typeface="Pretendard Bold"/>
              </a:rPr>
              <a:t>증대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752457" y="6006480"/>
            <a:ext cx="3103136" cy="1231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1970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Pretendard Medium"/>
              </a:rPr>
              <a:t>도로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Medium"/>
              </a:rPr>
              <a:t>상황</a:t>
            </a:r>
            <a:r>
              <a:rPr lang="en-US" sz="21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Medium"/>
              </a:rPr>
              <a:t>정보를</a:t>
            </a:r>
            <a:r>
              <a:rPr lang="en-US" sz="21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Medium"/>
              </a:rPr>
              <a:t>제공해</a:t>
            </a:r>
            <a:r>
              <a:rPr lang="en-US" sz="21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Medium"/>
              </a:rPr>
              <a:t>이용자가</a:t>
            </a:r>
            <a:r>
              <a:rPr lang="en-US" sz="21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Medium"/>
              </a:rPr>
              <a:t>최적의</a:t>
            </a:r>
            <a:r>
              <a:rPr lang="en-US" sz="21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Medium"/>
              </a:rPr>
              <a:t>이동</a:t>
            </a:r>
            <a:r>
              <a:rPr lang="en-US" sz="21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Medium"/>
              </a:rPr>
              <a:t>경로를</a:t>
            </a:r>
            <a:r>
              <a:rPr lang="en-US" sz="21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Medium"/>
              </a:rPr>
              <a:t>선택</a:t>
            </a:r>
            <a:r>
              <a:rPr lang="en-US" sz="21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Medium"/>
              </a:rPr>
              <a:t>가능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740996" y="7550925"/>
            <a:ext cx="1833446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5210"/>
              </a:lnSpc>
            </a:pPr>
            <a:r>
              <a:rPr lang="ko-KR" sz="2600" b="0" i="0" u="none" strike="noStrike">
                <a:solidFill>
                  <a:srgbClr val="FFFFFF"/>
                </a:solidFill>
                <a:ea typeface="Pretendard Bold"/>
              </a:rPr>
              <a:t>원할한</a:t>
            </a:r>
            <a:r>
              <a:rPr lang="en-US" sz="26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FFFFFF"/>
                </a:solidFill>
                <a:ea typeface="Pretendard Bold"/>
              </a:rPr>
              <a:t>소통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737279" y="8131098"/>
            <a:ext cx="3103136" cy="1231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1970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Pretendard Medium"/>
              </a:rPr>
              <a:t>커뮤니티</a:t>
            </a:r>
            <a:r>
              <a:rPr lang="en-US" sz="21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Medium"/>
              </a:rPr>
              <a:t>기능으로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Medium"/>
              </a:rPr>
              <a:t>사고</a:t>
            </a:r>
            <a:r>
              <a:rPr lang="en-US" sz="21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Medium"/>
              </a:rPr>
              <a:t>발생</a:t>
            </a:r>
            <a:r>
              <a:rPr lang="en-US" sz="21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Medium"/>
              </a:rPr>
              <a:t>시</a:t>
            </a:r>
            <a:r>
              <a:rPr lang="en-US" sz="21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Medium"/>
              </a:rPr>
              <a:t>빠른</a:t>
            </a:r>
            <a:r>
              <a:rPr lang="en-US" sz="21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Medium"/>
              </a:rPr>
              <a:t>대응이</a:t>
            </a:r>
            <a:r>
              <a:rPr lang="en-US" sz="21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Medium"/>
              </a:rPr>
              <a:t>가능하여</a:t>
            </a:r>
            <a:r>
              <a:rPr lang="en-US" sz="21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Medium"/>
              </a:rPr>
              <a:t>안전성이</a:t>
            </a:r>
            <a:r>
              <a:rPr lang="en-US" sz="21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Medium"/>
              </a:rPr>
              <a:t>향상됨</a:t>
            </a:r>
            <a:r>
              <a:rPr lang="en-US" sz="2100" b="0" i="0" u="none" strike="noStrike">
                <a:solidFill>
                  <a:srgbClr val="FFFFFF"/>
                </a:solidFill>
                <a:latin typeface="Pretendard Medium"/>
              </a:rPr>
              <a:t>.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074900" y="876300"/>
            <a:ext cx="355600" cy="2286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5519400" y="838200"/>
            <a:ext cx="17272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Pretendard Bold"/>
              </a:rPr>
              <a:t>ROAD MASTER</a:t>
            </a:r>
          </a:p>
        </p:txBody>
      </p:sp>
      <p:sp>
        <p:nvSpPr>
          <p:cNvPr id="42" name="TextBox 9">
            <a:extLst>
              <a:ext uri="{FF2B5EF4-FFF2-40B4-BE49-F238E27FC236}">
                <a16:creationId xmlns:a16="http://schemas.microsoft.com/office/drawing/2014/main" id="{DA67F189-4EA0-829B-A187-81AE8F87A7E7}"/>
              </a:ext>
            </a:extLst>
          </p:cNvPr>
          <p:cNvSpPr txBox="1"/>
          <p:nvPr/>
        </p:nvSpPr>
        <p:spPr>
          <a:xfrm>
            <a:off x="1663700" y="850900"/>
            <a:ext cx="5270500" cy="69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sz="3900" b="1">
                <a:solidFill>
                  <a:srgbClr val="5272F1"/>
                </a:solidFill>
                <a:latin typeface="Pretendard Bold"/>
                <a:ea typeface="Pretendard ExtraBold"/>
                <a:cs typeface="+mn-lt"/>
              </a:rPr>
              <a:t>1.2</a:t>
            </a:r>
            <a:r>
              <a:rPr lang="en-US" altLang="ko-KR" sz="3900" b="1">
                <a:solidFill>
                  <a:srgbClr val="5272F1"/>
                </a:solidFill>
                <a:ea typeface="Pretendard ExtraBold"/>
                <a:cs typeface="+mn-lt"/>
              </a:rPr>
              <a:t> </a:t>
            </a:r>
            <a:r>
              <a:rPr lang="ko-KR" altLang="ko-KR" sz="3900" b="1">
                <a:solidFill>
                  <a:srgbClr val="5272F1"/>
                </a:solidFill>
                <a:ea typeface="Pretendard ExtraBold"/>
                <a:cs typeface="+mn-lt"/>
              </a:rPr>
              <a:t>목적</a:t>
            </a:r>
            <a:endParaRPr lang="en-US" altLang="ko-KR" sz="3900" b="1">
              <a:solidFill>
                <a:srgbClr val="5272F1"/>
              </a:solidFill>
              <a:ea typeface="Pretendard ExtraBold"/>
              <a:cs typeface="Calibri"/>
            </a:endParaRPr>
          </a:p>
        </p:txBody>
      </p:sp>
      <p:sp>
        <p:nvSpPr>
          <p:cNvPr id="22" name="TextBox 31">
            <a:extLst>
              <a:ext uri="{FF2B5EF4-FFF2-40B4-BE49-F238E27FC236}">
                <a16:creationId xmlns:a16="http://schemas.microsoft.com/office/drawing/2014/main" id="{AF6AC18E-D508-8570-A7E0-DFED7927D27C}"/>
              </a:ext>
            </a:extLst>
          </p:cNvPr>
          <p:cNvSpPr txBox="1"/>
          <p:nvPr/>
        </p:nvSpPr>
        <p:spPr>
          <a:xfrm>
            <a:off x="11709401" y="3374793"/>
            <a:ext cx="2230863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55210"/>
              </a:lnSpc>
            </a:pPr>
            <a:r>
              <a:rPr lang="ko-KR" sz="2600">
                <a:solidFill>
                  <a:srgbClr val="FFFFFF"/>
                </a:solidFill>
                <a:ea typeface="Pretendard Bold"/>
                <a:cs typeface="Calibri"/>
              </a:rPr>
              <a:t>교통 </a:t>
            </a:r>
            <a:r>
              <a:rPr lang="ko-KR" altLang="en-US" sz="2600">
                <a:solidFill>
                  <a:srgbClr val="FFFFFF"/>
                </a:solidFill>
                <a:ea typeface="Pretendard Bold"/>
                <a:cs typeface="Calibri"/>
              </a:rPr>
              <a:t>혼잡 감소</a:t>
            </a:r>
            <a:endParaRPr lang="ko-KR" altLang="en-US" sz="2600" b="0" i="0" u="none" strike="noStrike">
              <a:solidFill>
                <a:srgbClr val="FFFFFF"/>
              </a:solidFill>
              <a:ea typeface="Pretendard Bold"/>
              <a:cs typeface="Calibri"/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D62547A4-510E-150B-04A4-271E3201D943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6000"/>
          </a:blip>
          <a:stretch>
            <a:fillRect/>
          </a:stretch>
        </p:blipFill>
        <p:spPr>
          <a:xfrm rot="1800000">
            <a:off x="393700" y="9436100"/>
            <a:ext cx="1422400" cy="1422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00000">
            <a:off x="-1231900" y="-165100"/>
            <a:ext cx="2921000" cy="889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300" y="2227580"/>
            <a:ext cx="12001500" cy="6939280"/>
          </a:xfrm>
          <a:prstGeom prst="rect">
            <a:avLst/>
          </a:prstGeom>
          <a:effectLst>
            <a:outerShdw blurRad="148168" dist="118681" dir="1404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6000"/>
          </a:blip>
          <a:stretch>
            <a:fillRect/>
          </a:stretch>
        </p:blipFill>
        <p:spPr>
          <a:xfrm rot="1800000">
            <a:off x="393700" y="9436100"/>
            <a:ext cx="1422400" cy="142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14000"/>
          </a:blip>
          <a:stretch>
            <a:fillRect/>
          </a:stretch>
        </p:blipFill>
        <p:spPr>
          <a:xfrm rot="1800000">
            <a:off x="16179800" y="-762000"/>
            <a:ext cx="2895600" cy="2895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74900" y="876300"/>
            <a:ext cx="355600" cy="228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5519400" y="838200"/>
            <a:ext cx="17272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Pretendard Bold"/>
              </a:rPr>
              <a:t>ROAD MASTER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7">
            <a:alphaModFix amt="99000"/>
          </a:blip>
          <a:stretch>
            <a:fillRect/>
          </a:stretch>
        </p:blipFill>
        <p:spPr>
          <a:xfrm>
            <a:off x="2668858" y="8850041"/>
            <a:ext cx="3263900" cy="8509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906470" y="8791932"/>
            <a:ext cx="44831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55210"/>
              </a:lnSpc>
            </a:pPr>
            <a:r>
              <a:rPr lang="en-US" altLang="ko-KR" sz="3700">
                <a:solidFill>
                  <a:srgbClr val="FFFFFF"/>
                </a:solidFill>
                <a:ea typeface="Pretendard Bold"/>
              </a:rPr>
              <a:t>ROADPLUS</a:t>
            </a:r>
            <a:endParaRPr lang="en-US" altLang="ko-KR" sz="3700">
              <a:solidFill>
                <a:srgbClr val="FFFFFF"/>
              </a:solidFill>
              <a:ea typeface="Pretendard Bold"/>
              <a:cs typeface="Calibri"/>
            </a:endParaRP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AC8A727D-7EBA-7599-BE28-8340FC9E67BC}"/>
              </a:ext>
            </a:extLst>
          </p:cNvPr>
          <p:cNvSpPr txBox="1"/>
          <p:nvPr/>
        </p:nvSpPr>
        <p:spPr>
          <a:xfrm>
            <a:off x="1663700" y="850900"/>
            <a:ext cx="5270500" cy="69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sz="3900">
                <a:solidFill>
                  <a:srgbClr val="5272F1"/>
                </a:solidFill>
                <a:latin typeface="Pretendard ExtraBold"/>
                <a:ea typeface="Pretendard ExtraBold"/>
                <a:cs typeface="Calibri"/>
              </a:rPr>
              <a:t>1.3 </a:t>
            </a:r>
            <a:r>
              <a:rPr lang="en-US" altLang="ko-KR" sz="3900" err="1">
                <a:solidFill>
                  <a:srgbClr val="5272F1"/>
                </a:solidFill>
                <a:latin typeface="Pretendard ExtraBold"/>
                <a:ea typeface="Pretendard ExtraBold"/>
                <a:cs typeface="Calibri"/>
              </a:rPr>
              <a:t>벤치마킹</a:t>
            </a:r>
            <a:endParaRPr lang="en-US" altLang="ko-KR" sz="3900" b="0" i="0" u="none" strike="noStrike" err="1">
              <a:solidFill>
                <a:srgbClr val="5272F1"/>
              </a:solidFill>
              <a:latin typeface="Pretendard ExtraBold"/>
              <a:ea typeface="Pretendard ExtraBold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73600"/>
            <a:ext cx="18288000" cy="5651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-1231900" y="-165100"/>
            <a:ext cx="2921000" cy="889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800" y="2489200"/>
            <a:ext cx="4191000" cy="419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500" y="2476500"/>
            <a:ext cx="4191000" cy="419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68200" y="2463800"/>
            <a:ext cx="4191000" cy="4191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810000" y="6223000"/>
            <a:ext cx="469900" cy="901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915400" y="6223000"/>
            <a:ext cx="469900" cy="901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135100" y="6223000"/>
            <a:ext cx="469900" cy="9017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74900" y="876300"/>
            <a:ext cx="355600" cy="2286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519400" y="838200"/>
            <a:ext cx="17272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Pretendard Bold"/>
              </a:rPr>
              <a:t>ROAD MASTER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95500" y="7188200"/>
            <a:ext cx="3886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2760"/>
              </a:lnSpc>
            </a:pP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시각화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52600" y="7924800"/>
            <a:ext cx="4610100" cy="1358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132800"/>
              </a:lnSpc>
              <a:buFont typeface="Arial"/>
              <a:buChar char="•"/>
            </a:pP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지도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위에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도로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데이터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altLang="en-US" sz="2200">
                <a:solidFill>
                  <a:srgbClr val="FFFFFF"/>
                </a:solidFill>
                <a:ea typeface="Pretendard Medium"/>
              </a:rPr>
              <a:t>시각화</a:t>
            </a:r>
            <a:endParaRPr lang="ko-KR" sz="2200">
              <a:solidFill>
                <a:srgbClr val="000000"/>
              </a:solidFill>
              <a:ea typeface="맑은 고딕" panose="020B0503020000020004" pitchFamily="34" charset="-127"/>
              <a:cs typeface="Calibri"/>
            </a:endParaRPr>
          </a:p>
          <a:p>
            <a:pPr marL="342900" indent="-342900">
              <a:lnSpc>
                <a:spcPct val="132800"/>
              </a:lnSpc>
              <a:buFont typeface="Arial"/>
              <a:buChar char="•"/>
            </a:pPr>
            <a:r>
              <a:rPr lang="ko-KR" altLang="en-US" sz="2200">
                <a:solidFill>
                  <a:srgbClr val="FFFFFF"/>
                </a:solidFill>
                <a:ea typeface="Pretendard Medium"/>
              </a:rPr>
              <a:t>교통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관련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데이터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시각화</a:t>
            </a:r>
            <a:endParaRPr lang="ko-KR" sz="2200" b="0" i="0" u="none" strike="noStrike">
              <a:solidFill>
                <a:srgbClr val="000000"/>
              </a:solidFill>
              <a:ea typeface="맑은 고딕" panose="020B0503020000020004" pitchFamily="34" charset="-127"/>
              <a:cs typeface="Calibri"/>
            </a:endParaRPr>
          </a:p>
          <a:p>
            <a:pPr marL="342900" lvl="0" indent="-342900">
              <a:lnSpc>
                <a:spcPct val="132800"/>
              </a:lnSpc>
              <a:buFont typeface="Arial"/>
              <a:buChar char="•"/>
            </a:pPr>
            <a:endParaRPr lang="ko-KR" sz="2200" b="0" i="0" u="none" strike="noStrike">
              <a:solidFill>
                <a:srgbClr val="FFFFFF"/>
              </a:solidFill>
              <a:ea typeface="Pretendard Medium"/>
              <a:cs typeface="Calibri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200900" y="7188200"/>
            <a:ext cx="3886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2760"/>
              </a:lnSpc>
            </a:pP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자료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분석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및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제공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845300" y="7924800"/>
            <a:ext cx="4648200" cy="173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2800"/>
              </a:lnSpc>
              <a:buFont typeface="Arial"/>
              <a:buChar char="•"/>
            </a:pP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교통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관련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기사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조회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 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예방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영상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제공</a:t>
            </a:r>
            <a:endParaRPr lang="ko-KR">
              <a:cs typeface="Calibri"/>
            </a:endParaRPr>
          </a:p>
          <a:p>
            <a:pPr marL="342900" indent="-342900">
              <a:lnSpc>
                <a:spcPct val="132800"/>
              </a:lnSpc>
              <a:buFont typeface="Arial"/>
              <a:buChar char="•"/>
            </a:pP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CCTV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영상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분석을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altLang="en-US" sz="2200">
                <a:solidFill>
                  <a:srgbClr val="FFFFFF"/>
                </a:solidFill>
                <a:ea typeface="Pretendard Medium"/>
              </a:rPr>
              <a:t>통해 특정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구간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교통량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수집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분석</a:t>
            </a:r>
            <a:endParaRPr lang="ko-KR" sz="2200" b="0" i="0" u="none" strike="noStrike">
              <a:solidFill>
                <a:srgbClr val="FFFFFF"/>
              </a:solidFill>
              <a:ea typeface="Pretendard Medium"/>
              <a:cs typeface="Calibri"/>
            </a:endParaRPr>
          </a:p>
          <a:p>
            <a:pPr marL="342900" lvl="0" indent="-342900">
              <a:lnSpc>
                <a:spcPct val="132800"/>
              </a:lnSpc>
              <a:buFont typeface="Arial"/>
              <a:buChar char="•"/>
            </a:pPr>
            <a:endParaRPr lang="ko-KR" sz="2200" b="0" i="0" u="none" strike="noStrike">
              <a:solidFill>
                <a:srgbClr val="FFFFFF"/>
              </a:solidFill>
              <a:ea typeface="Pretendard Medium"/>
              <a:cs typeface="Calibri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420600" y="7188200"/>
            <a:ext cx="3886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42760"/>
              </a:lnSpc>
            </a:pPr>
            <a:r>
              <a:rPr lang="ko-KR" altLang="en-US" sz="2800">
                <a:solidFill>
                  <a:srgbClr val="FFFFFF"/>
                </a:solidFill>
                <a:ea typeface="Pretendard Bold"/>
              </a:rPr>
              <a:t>플랫폼 기능</a:t>
            </a:r>
            <a:endParaRPr lang="ko-KR" sz="2800" b="0" i="0" u="none" strike="noStrike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192000" y="7924800"/>
            <a:ext cx="4343400" cy="1282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2800"/>
              </a:lnSpc>
              <a:buFont typeface="Arial"/>
              <a:buChar char="•"/>
            </a:pP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게시판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(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공지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,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제보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, Q&amp;A, FAQ)</a:t>
            </a:r>
            <a:endParaRPr lang="ko-KR" altLang="en-US">
              <a:cs typeface="Calibri"/>
            </a:endParaRPr>
          </a:p>
          <a:p>
            <a:pPr marL="342900" lvl="0" indent="-342900">
              <a:lnSpc>
                <a:spcPct val="132800"/>
              </a:lnSpc>
              <a:buFont typeface="Arial"/>
              <a:buChar char="•"/>
            </a:pP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로그인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회원가입</a:t>
            </a:r>
            <a:endParaRPr lang="ko-KR" sz="2200" b="0" i="0" u="none" strike="noStrike">
              <a:solidFill>
                <a:srgbClr val="FFFFFF"/>
              </a:solidFill>
              <a:ea typeface="Pretendard Medium"/>
              <a:cs typeface="Calibri"/>
            </a:endParaRPr>
          </a:p>
          <a:p>
            <a:pPr marL="342900" lvl="0" indent="-342900">
              <a:lnSpc>
                <a:spcPct val="132800"/>
              </a:lnSpc>
              <a:buFont typeface="Arial"/>
              <a:buChar char="•"/>
            </a:pPr>
            <a:endParaRPr lang="ko-KR" sz="2200" b="0" i="0" u="none" strike="noStrike">
              <a:solidFill>
                <a:srgbClr val="FFFFFF"/>
              </a:solidFill>
              <a:ea typeface="Pretendard Medium"/>
              <a:cs typeface="Calibri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771900" y="6515100"/>
            <a:ext cx="5461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2760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Pretendard Bold"/>
              </a:rPr>
              <a:t>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864600" y="6515100"/>
            <a:ext cx="5461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2760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Pretendard Bold"/>
              </a:rPr>
              <a:t>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097000" y="6515100"/>
            <a:ext cx="5461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2760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Pretendard Bold"/>
              </a:rPr>
              <a:t>3</a:t>
            </a:r>
          </a:p>
        </p:txBody>
      </p:sp>
      <p:sp>
        <p:nvSpPr>
          <p:cNvPr id="26" name="TextBox 9">
            <a:extLst>
              <a:ext uri="{FF2B5EF4-FFF2-40B4-BE49-F238E27FC236}">
                <a16:creationId xmlns:a16="http://schemas.microsoft.com/office/drawing/2014/main" id="{9C05FAE1-576C-AEFE-C88F-7568188B2AE8}"/>
              </a:ext>
            </a:extLst>
          </p:cNvPr>
          <p:cNvSpPr txBox="1"/>
          <p:nvPr/>
        </p:nvSpPr>
        <p:spPr>
          <a:xfrm>
            <a:off x="1663700" y="850900"/>
            <a:ext cx="5270500" cy="69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sz="3900">
                <a:solidFill>
                  <a:srgbClr val="5272F1"/>
                </a:solidFill>
                <a:latin typeface="Pretendard ExtraBold"/>
                <a:ea typeface="Pretendard ExtraBold"/>
                <a:cs typeface="Calibri"/>
              </a:rPr>
              <a:t>1.4 </a:t>
            </a:r>
            <a:r>
              <a:rPr lang="en-US" altLang="ko-KR" sz="3900" err="1">
                <a:solidFill>
                  <a:srgbClr val="5272F1"/>
                </a:solidFill>
                <a:latin typeface="Pretendard ExtraBold"/>
                <a:ea typeface="Pretendard ExtraBold"/>
                <a:cs typeface="Calibri"/>
              </a:rPr>
              <a:t>프로젝트</a:t>
            </a:r>
            <a:r>
              <a:rPr lang="en-US" altLang="ko-KR" sz="3900">
                <a:solidFill>
                  <a:srgbClr val="5272F1"/>
                </a:solidFill>
                <a:latin typeface="Pretendard ExtraBold"/>
                <a:ea typeface="Pretendard ExtraBold"/>
                <a:cs typeface="Calibri"/>
              </a:rPr>
              <a:t> </a:t>
            </a:r>
            <a:r>
              <a:rPr lang="en-US" altLang="ko-KR" sz="3900" err="1">
                <a:solidFill>
                  <a:srgbClr val="5272F1"/>
                </a:solidFill>
                <a:latin typeface="Pretendard ExtraBold"/>
                <a:ea typeface="Pretendard ExtraBold"/>
                <a:cs typeface="Calibri"/>
              </a:rPr>
              <a:t>내용</a:t>
            </a:r>
            <a:endParaRPr lang="en-US" altLang="ko-KR" sz="3900" b="0" i="0" u="none" strike="noStrike" err="1">
              <a:solidFill>
                <a:srgbClr val="5272F1"/>
              </a:solidFill>
              <a:latin typeface="Pretendard ExtraBold"/>
              <a:ea typeface="Pretendard ExtraBold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00000">
            <a:off x="-1231900" y="-165100"/>
            <a:ext cx="2921000" cy="889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 rot="1800000">
            <a:off x="393700" y="9436100"/>
            <a:ext cx="1422400" cy="1422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4000"/>
          </a:blip>
          <a:stretch>
            <a:fillRect/>
          </a:stretch>
        </p:blipFill>
        <p:spPr>
          <a:xfrm rot="1800000">
            <a:off x="16179800" y="-762000"/>
            <a:ext cx="2895600" cy="289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16000"/>
          </a:blip>
          <a:stretch>
            <a:fillRect/>
          </a:stretch>
        </p:blipFill>
        <p:spPr>
          <a:xfrm rot="1800000">
            <a:off x="16903700" y="8991600"/>
            <a:ext cx="609600" cy="609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74900" y="876300"/>
            <a:ext cx="355600" cy="228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5519400" y="838200"/>
            <a:ext cx="17272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Pretendard Bold"/>
              </a:rPr>
              <a:t>ROAD MASTER</a:t>
            </a:r>
          </a:p>
        </p:txBody>
      </p:sp>
      <p:sp>
        <p:nvSpPr>
          <p:cNvPr id="13" name="TextBox 13">
            <a:hlinkClick r:id="rId7" tooltip="https://docs.google.com/spreadsheets/d/1sr-0yQ_aigrX-2CPraAN6Ek3w7UTQg2_roxyf-G07Qc/edit?gid=1536363408#gid=1536363408"/>
          </p:cNvPr>
          <p:cNvSpPr txBox="1"/>
          <p:nvPr/>
        </p:nvSpPr>
        <p:spPr>
          <a:xfrm>
            <a:off x="1572260" y="9180737"/>
            <a:ext cx="49022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  <a:hlinkClick r:id="rId8"/>
              </a:rPr>
              <a:t>자세한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  <a:hlinkClick r:id="rId8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  <a:hlinkClick r:id="rId8"/>
              </a:rPr>
              <a:t>일정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  <a:hlinkClick r:id="rId8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  <a:hlinkClick r:id="rId8"/>
              </a:rPr>
              <a:t>확인</a:t>
            </a:r>
            <a:r>
              <a:rPr lang="en-US" sz="2200" b="0" i="0" u="none" strike="noStrike" dirty="0">
                <a:solidFill>
                  <a:srgbClr val="595959"/>
                </a:solidFill>
                <a:ea typeface="Pretendard Regular"/>
              </a:rPr>
              <a:t>▸</a:t>
            </a:r>
            <a:endParaRPr lang="en-US" sz="2200" b="0" i="0" u="none" strike="noStrike" dirty="0">
              <a:solidFill>
                <a:srgbClr val="595959"/>
              </a:solidFill>
              <a:ea typeface="Pretendard Regular"/>
              <a:cs typeface="Calibri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B1F06791-1C05-A1CF-CE38-707EDA24B8C3}"/>
              </a:ext>
            </a:extLst>
          </p:cNvPr>
          <p:cNvSpPr txBox="1"/>
          <p:nvPr/>
        </p:nvSpPr>
        <p:spPr>
          <a:xfrm>
            <a:off x="1663700" y="850900"/>
            <a:ext cx="5270500" cy="69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sz="3900" b="1">
                <a:solidFill>
                  <a:srgbClr val="5272F1"/>
                </a:solidFill>
                <a:latin typeface="Pretendard ExtraBold"/>
                <a:ea typeface="Pretendard ExtraBold"/>
                <a:cs typeface="Calibri"/>
              </a:rPr>
              <a:t>1.5 </a:t>
            </a:r>
            <a:r>
              <a:rPr lang="en-US" altLang="ko-KR" sz="3900" b="1" err="1">
                <a:solidFill>
                  <a:srgbClr val="5272F1"/>
                </a:solidFill>
                <a:latin typeface="Pretendard ExtraBold"/>
                <a:ea typeface="Pretendard ExtraBold"/>
                <a:cs typeface="Calibri"/>
              </a:rPr>
              <a:t>개발일정</a:t>
            </a:r>
            <a:endParaRPr lang="ko-KR" b="1" err="1">
              <a:ea typeface="맑은 고딕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87B8812-8FBB-5ABE-52BE-F81287CE10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2260" y="1626438"/>
            <a:ext cx="14190904" cy="741057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00000">
            <a:off x="-1231900" y="-165100"/>
            <a:ext cx="2921000" cy="889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2400300"/>
            <a:ext cx="4076700" cy="641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2400300"/>
            <a:ext cx="4216400" cy="641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27300" y="2654300"/>
            <a:ext cx="927100" cy="927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26000"/>
          </a:blip>
          <a:stretch>
            <a:fillRect/>
          </a:stretch>
        </p:blipFill>
        <p:spPr>
          <a:xfrm rot="1800000">
            <a:off x="393700" y="9436100"/>
            <a:ext cx="1422400" cy="142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14000"/>
          </a:blip>
          <a:stretch>
            <a:fillRect/>
          </a:stretch>
        </p:blipFill>
        <p:spPr>
          <a:xfrm rot="1800000">
            <a:off x="16179800" y="-762000"/>
            <a:ext cx="2895600" cy="2895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alphaModFix amt="16000"/>
          </a:blip>
          <a:stretch>
            <a:fillRect/>
          </a:stretch>
        </p:blipFill>
        <p:spPr>
          <a:xfrm rot="1800000">
            <a:off x="16903700" y="8991600"/>
            <a:ext cx="609600" cy="6096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74900" y="876300"/>
            <a:ext cx="355600" cy="2286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519400" y="838200"/>
            <a:ext cx="17272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>
                <a:solidFill>
                  <a:srgbClr val="000000"/>
                </a:solidFill>
                <a:latin typeface="Pretendard Bold"/>
              </a:rPr>
              <a:t>ROAD MASTER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527300" y="2692400"/>
            <a:ext cx="29845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2760"/>
              </a:lnSpc>
            </a:pPr>
            <a:r>
              <a:rPr lang="en-US" sz="5200" b="0" i="0" u="none" strike="noStrike" spc="-200">
                <a:solidFill>
                  <a:srgbClr val="FFFFFF"/>
                </a:solidFill>
                <a:latin typeface="Pretendard Bold"/>
              </a:rPr>
              <a:t>Backend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797800" y="2692400"/>
            <a:ext cx="29845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2760"/>
              </a:lnSpc>
            </a:pPr>
            <a:r>
              <a:rPr lang="en-US" sz="5200" b="0" i="0" u="none" strike="noStrike" spc="-200">
                <a:solidFill>
                  <a:srgbClr val="5272F1"/>
                </a:solidFill>
                <a:latin typeface="Pretendard Bold"/>
              </a:rPr>
              <a:t>Frontend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9800" y="2400300"/>
            <a:ext cx="4076700" cy="6413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3800" y="3835400"/>
            <a:ext cx="3314700" cy="1917700"/>
          </a:xfrm>
          <a:prstGeom prst="rect">
            <a:avLst/>
          </a:prstGeom>
          <a:effectLst>
            <a:outerShdw dist="44387" dir="5400000">
              <a:srgbClr val="000000">
                <a:alpha val="50000"/>
              </a:srgbClr>
            </a:outerShdw>
          </a:effectLst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15300" y="6299200"/>
            <a:ext cx="2159000" cy="1854200"/>
          </a:xfrm>
          <a:prstGeom prst="rect">
            <a:avLst/>
          </a:prstGeom>
          <a:effectLst>
            <a:outerShdw dist="128442" dir="5400000">
              <a:srgbClr val="000000">
                <a:alpha val="50000"/>
              </a:srgbClr>
            </a:outerShdw>
          </a:effectLst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081000" y="4432300"/>
            <a:ext cx="2667000" cy="2654300"/>
          </a:xfrm>
          <a:prstGeom prst="rect">
            <a:avLst/>
          </a:prstGeom>
          <a:effectLst>
            <a:outerShdw dist="244838" dir="5400000">
              <a:srgbClr val="000000">
                <a:alpha val="50000"/>
              </a:srgbClr>
            </a:outerShdw>
          </a:effectLst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47900" y="3835400"/>
            <a:ext cx="1473200" cy="2362200"/>
          </a:xfrm>
          <a:prstGeom prst="rect">
            <a:avLst/>
          </a:prstGeom>
          <a:effectLst>
            <a:outerShdw dist="56588" dir="5400000">
              <a:srgbClr val="000000">
                <a:alpha val="50000"/>
              </a:srgbClr>
            </a:outerShdw>
          </a:effectLst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33600" y="6629400"/>
            <a:ext cx="3416300" cy="1701800"/>
          </a:xfrm>
          <a:prstGeom prst="rect">
            <a:avLst/>
          </a:prstGeom>
          <a:effectLst>
            <a:outerShdw dist="91971" dir="5400000">
              <a:srgbClr val="000000">
                <a:alpha val="51000"/>
              </a:srgbClr>
            </a:outerShdw>
          </a:effectLst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64000" y="3556000"/>
            <a:ext cx="1308100" cy="1244600"/>
          </a:xfrm>
          <a:prstGeom prst="rect">
            <a:avLst/>
          </a:prstGeom>
          <a:effectLst>
            <a:outerShdw dist="67127" dir="5400000">
              <a:srgbClr val="000000">
                <a:alpha val="50000"/>
              </a:srgbClr>
            </a:outerShdw>
          </a:effectLst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721100" y="4622800"/>
            <a:ext cx="2108200" cy="2184400"/>
          </a:xfrm>
          <a:prstGeom prst="rect">
            <a:avLst/>
          </a:prstGeom>
          <a:effectLst>
            <a:outerShdw dist="64874" dir="5400000">
              <a:srgbClr val="000000">
                <a:alpha val="50000"/>
              </a:srgbClr>
            </a:outerShdw>
          </a:effectLst>
        </p:spPr>
      </p:pic>
      <p:sp>
        <p:nvSpPr>
          <p:cNvPr id="26" name="TextBox 26"/>
          <p:cNvSpPr txBox="1"/>
          <p:nvPr/>
        </p:nvSpPr>
        <p:spPr>
          <a:xfrm>
            <a:off x="12992100" y="2692400"/>
            <a:ext cx="29845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2760"/>
              </a:lnSpc>
            </a:pPr>
            <a:r>
              <a:rPr lang="en-US" sz="5200" b="0" i="0" u="none" strike="noStrike" spc="-200">
                <a:solidFill>
                  <a:srgbClr val="FFFFFF"/>
                </a:solidFill>
                <a:latin typeface="Pretendard Bold"/>
              </a:rPr>
              <a:t>DataBase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704BD482-D02E-C3C2-C759-DE496C693A2A}"/>
              </a:ext>
            </a:extLst>
          </p:cNvPr>
          <p:cNvSpPr txBox="1"/>
          <p:nvPr/>
        </p:nvSpPr>
        <p:spPr>
          <a:xfrm>
            <a:off x="1663700" y="850900"/>
            <a:ext cx="5270500" cy="69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sz="3900" b="1">
                <a:solidFill>
                  <a:srgbClr val="5272F1"/>
                </a:solidFill>
                <a:latin typeface="Pretendard ExtraBold"/>
                <a:ea typeface="Pretendard ExtraBold"/>
                <a:cs typeface="Calibri"/>
              </a:rPr>
              <a:t>1.6 </a:t>
            </a:r>
            <a:r>
              <a:rPr lang="en-US" altLang="ko-KR" sz="3900" b="1" err="1">
                <a:solidFill>
                  <a:srgbClr val="5272F1"/>
                </a:solidFill>
                <a:latin typeface="Pretendard ExtraBold"/>
                <a:ea typeface="Pretendard ExtraBold"/>
                <a:cs typeface="Calibri"/>
              </a:rPr>
              <a:t>기술</a:t>
            </a:r>
            <a:r>
              <a:rPr lang="en-US" altLang="ko-KR" sz="3900" b="1">
                <a:solidFill>
                  <a:srgbClr val="5272F1"/>
                </a:solidFill>
                <a:latin typeface="Pretendard ExtraBold"/>
                <a:ea typeface="Pretendard ExtraBold"/>
                <a:cs typeface="Calibri"/>
              </a:rPr>
              <a:t> </a:t>
            </a:r>
            <a:r>
              <a:rPr lang="en-US" altLang="ko-KR" sz="3900" b="1" err="1">
                <a:solidFill>
                  <a:srgbClr val="5272F1"/>
                </a:solidFill>
                <a:latin typeface="Pretendard ExtraBold"/>
                <a:ea typeface="Pretendard ExtraBold"/>
                <a:cs typeface="Calibri"/>
              </a:rPr>
              <a:t>스택</a:t>
            </a:r>
            <a:endParaRPr lang="en-US" altLang="ko-KR" sz="3900" b="1" i="0" u="none" strike="noStrike">
              <a:solidFill>
                <a:srgbClr val="5272F1"/>
              </a:solidFill>
              <a:latin typeface="Pretendard ExtraBold"/>
              <a:ea typeface="Pretendard ExtraBold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997</Words>
  <Application>Microsoft Office PowerPoint</Application>
  <PresentationFormat>사용자 지정</PresentationFormat>
  <Paragraphs>212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8" baseType="lpstr">
      <vt:lpstr>Calibri</vt:lpstr>
      <vt:lpstr>Pretendard Medium</vt:lpstr>
      <vt:lpstr>맑은 고딕</vt:lpstr>
      <vt:lpstr>Arial,Sans-Serif</vt:lpstr>
      <vt:lpstr>Pretendard Regular</vt:lpstr>
      <vt:lpstr>Pretendard ExtraBold</vt:lpstr>
      <vt:lpstr>Pretendard Bold</vt:lpstr>
      <vt:lpstr>Courier New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HBI_Young</dc:creator>
  <cp:lastModifiedBy>HBI_Young</cp:lastModifiedBy>
  <cp:revision>16</cp:revision>
  <dcterms:created xsi:type="dcterms:W3CDTF">2006-08-16T00:00:00Z</dcterms:created>
  <dcterms:modified xsi:type="dcterms:W3CDTF">2025-03-10T10:19:59Z</dcterms:modified>
</cp:coreProperties>
</file>